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8" r:id="rId9"/>
    <p:sldId id="269" r:id="rId10"/>
    <p:sldId id="263" r:id="rId11"/>
    <p:sldId id="270" r:id="rId12"/>
    <p:sldId id="271" r:id="rId13"/>
    <p:sldId id="272" r:id="rId14"/>
    <p:sldId id="273" r:id="rId15"/>
    <p:sldId id="275" r:id="rId16"/>
    <p:sldId id="264" r:id="rId17"/>
    <p:sldId id="265" r:id="rId18"/>
    <p:sldId id="274" r:id="rId19"/>
    <p:sldId id="266" r:id="rId20"/>
    <p:sldId id="267" r:id="rId21"/>
    <p:sldId id="276" r:id="rId22"/>
    <p:sldId id="277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A6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5EAF72-FC32-4E27-A6C8-2AD6574F004B}" type="doc">
      <dgm:prSet loTypeId="urn:microsoft.com/office/officeart/2005/8/layout/vProcess5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15FCF7A9-49A4-42C7-821A-AC25629C14E8}">
      <dgm:prSet phldrT="[Szöveg]"/>
      <dgm:spPr/>
      <dgm:t>
        <a:bodyPr/>
        <a:lstStyle/>
        <a:p>
          <a:r>
            <a:rPr lang="hu-HU" b="1" dirty="0">
              <a:solidFill>
                <a:schemeClr val="tx1"/>
              </a:solidFill>
            </a:rPr>
            <a:t>NATO főhadiszállás (Brüsszel, Belgium) – politikai szint</a:t>
          </a:r>
        </a:p>
      </dgm:t>
    </dgm:pt>
    <dgm:pt modelId="{12B227E9-4A65-40DF-A728-DC45D13B26C8}" type="parTrans" cxnId="{2AE3AF16-E2B5-4630-A2D5-B03F5F0AF9F3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708D833F-9078-4827-9EDF-D34D5C454B66}" type="sibTrans" cxnId="{2AE3AF16-E2B5-4630-A2D5-B03F5F0AF9F3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52BBD29F-BD5E-4549-89D5-7D75EE7B2C26}">
      <dgm:prSet phldrT="[Szöveg]"/>
      <dgm:spPr/>
      <dgm:t>
        <a:bodyPr/>
        <a:lstStyle/>
        <a:p>
          <a:r>
            <a:rPr lang="hu-HU" b="1" dirty="0">
              <a:solidFill>
                <a:schemeClr val="tx1"/>
              </a:solidFill>
            </a:rPr>
            <a:t>NATO-ban folyó katonai műveletek stratégiai főparancsnoksága (NATO ACO – </a:t>
          </a:r>
          <a:r>
            <a:rPr lang="hu-HU" b="1" dirty="0" err="1">
              <a:solidFill>
                <a:schemeClr val="tx1"/>
              </a:solidFill>
            </a:rPr>
            <a:t>Mons</a:t>
          </a:r>
          <a:r>
            <a:rPr lang="hu-HU" b="1" dirty="0">
              <a:solidFill>
                <a:schemeClr val="tx1"/>
              </a:solidFill>
            </a:rPr>
            <a:t>, Belgium) – stratégiai szint</a:t>
          </a:r>
        </a:p>
      </dgm:t>
    </dgm:pt>
    <dgm:pt modelId="{FD9626D7-1935-40BC-8174-ABC5774537F4}" type="parTrans" cxnId="{37D0C75D-8442-4575-B1E4-F9A9BBD185BE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21F9E311-A639-4EBB-848E-50F8B279E754}" type="sibTrans" cxnId="{37D0C75D-8442-4575-B1E4-F9A9BBD185BE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FEC23F64-02F9-4CA6-A167-F4185AD9112A}">
      <dgm:prSet phldrT="[Szöveg]"/>
      <dgm:spPr/>
      <dgm:t>
        <a:bodyPr/>
        <a:lstStyle/>
        <a:p>
          <a:r>
            <a:rPr lang="hu-HU" b="1" dirty="0">
              <a:solidFill>
                <a:schemeClr val="tx1"/>
              </a:solidFill>
            </a:rPr>
            <a:t>NATO légierő parancsnokság (AIRCOM – Rammstein, Németország) – hadműveleti komponens szint</a:t>
          </a:r>
        </a:p>
      </dgm:t>
    </dgm:pt>
    <dgm:pt modelId="{C0402B37-35F4-4708-9EB3-9CAD3B3BA98B}" type="parTrans" cxnId="{AEBC386A-F3AD-4D81-B45E-676CC5F4E845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5AB55152-6568-47FD-A3B9-E94B76DFFAD0}" type="sibTrans" cxnId="{AEBC386A-F3AD-4D81-B45E-676CC5F4E845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50CDBFC7-BCAB-4299-8B66-2AF1D4959B8A}">
      <dgm:prSet phldrT="[Szöveg]"/>
      <dgm:spPr/>
      <dgm:t>
        <a:bodyPr/>
        <a:lstStyle/>
        <a:p>
          <a:r>
            <a:rPr lang="hu-HU" b="1" dirty="0">
              <a:solidFill>
                <a:schemeClr val="tx1"/>
              </a:solidFill>
            </a:rPr>
            <a:t>NATO komplex operatív szövetségi elöljáró harcálláspont, állandó szolgálattal (CAOC TJ – Torrejón, Spanyolország) – taktikai szint</a:t>
          </a:r>
        </a:p>
      </dgm:t>
    </dgm:pt>
    <dgm:pt modelId="{436186D8-EB58-470D-919F-5172AF720D75}" type="parTrans" cxnId="{022E6980-962D-4E98-8F99-F10DB3440962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8BB38165-A814-4A42-B40E-374F671F9258}" type="sibTrans" cxnId="{022E6980-962D-4E98-8F99-F10DB3440962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2D9E33EA-06E2-430D-8038-4F0DF9B9E846}">
      <dgm:prSet phldrT="[Szöveg]"/>
      <dgm:spPr/>
      <dgm:t>
        <a:bodyPr/>
        <a:lstStyle/>
        <a:p>
          <a:r>
            <a:rPr lang="hu-HU" b="1" dirty="0">
              <a:solidFill>
                <a:schemeClr val="tx1"/>
              </a:solidFill>
            </a:rPr>
            <a:t>NATO operatív nemzeti elöljáró harcálláspont (CRC VP – Veszprém, Magyarország) – végrehajtó vezetési szint </a:t>
          </a:r>
        </a:p>
      </dgm:t>
    </dgm:pt>
    <dgm:pt modelId="{D627BEA2-39AA-4DD7-805E-5C5C5598C376}" type="parTrans" cxnId="{149C885B-565F-4353-A8DA-92BB0B34E755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33E9F1FF-1D76-4194-A28F-42F61AC4A12D}" type="sibTrans" cxnId="{149C885B-565F-4353-A8DA-92BB0B34E755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3639FD4E-D70B-449A-BBDC-EFA812889A55}" type="pres">
      <dgm:prSet presAssocID="{EE5EAF72-FC32-4E27-A6C8-2AD6574F004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A0DD258-7FAF-4027-B1E7-DCE015578B70}" type="pres">
      <dgm:prSet presAssocID="{EE5EAF72-FC32-4E27-A6C8-2AD6574F004B}" presName="dummyMaxCanvas" presStyleCnt="0">
        <dgm:presLayoutVars/>
      </dgm:prSet>
      <dgm:spPr/>
    </dgm:pt>
    <dgm:pt modelId="{FF0B9484-1F5D-4D59-9E7E-2C5E3F43AFC8}" type="pres">
      <dgm:prSet presAssocID="{EE5EAF72-FC32-4E27-A6C8-2AD6574F004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F6F0018-2756-44A1-9D0A-80416A6E149C}" type="pres">
      <dgm:prSet presAssocID="{EE5EAF72-FC32-4E27-A6C8-2AD6574F004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246A81D-8FC1-4107-9507-130F42D04F30}" type="pres">
      <dgm:prSet presAssocID="{EE5EAF72-FC32-4E27-A6C8-2AD6574F004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B75DC-0374-4F9B-8351-AA25CA6861A4}" type="pres">
      <dgm:prSet presAssocID="{EE5EAF72-FC32-4E27-A6C8-2AD6574F004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65C54D2-3052-461A-9443-A6060F9BD77A}" type="pres">
      <dgm:prSet presAssocID="{EE5EAF72-FC32-4E27-A6C8-2AD6574F004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0B4F35E-7DFA-4E8E-919F-F0A5C7F06CF4}" type="pres">
      <dgm:prSet presAssocID="{EE5EAF72-FC32-4E27-A6C8-2AD6574F004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9D52DF5-3EF0-4B03-8461-32A7BA5ACFB8}" type="pres">
      <dgm:prSet presAssocID="{EE5EAF72-FC32-4E27-A6C8-2AD6574F004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FD9416B-9033-4D3A-A278-379E75FC109B}" type="pres">
      <dgm:prSet presAssocID="{EE5EAF72-FC32-4E27-A6C8-2AD6574F004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3E05D90-E52D-4B93-8C36-B5D7C01FDB91}" type="pres">
      <dgm:prSet presAssocID="{EE5EAF72-FC32-4E27-A6C8-2AD6574F004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EB0FD61-A46E-4558-9D9F-6E5FCD2BBE43}" type="pres">
      <dgm:prSet presAssocID="{EE5EAF72-FC32-4E27-A6C8-2AD6574F004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3CB872D-2D97-47C5-8DA7-8883ECF9CD6A}" type="pres">
      <dgm:prSet presAssocID="{EE5EAF72-FC32-4E27-A6C8-2AD6574F004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146A54B-077B-4BCF-939B-F3CA6CC6055D}" type="pres">
      <dgm:prSet presAssocID="{EE5EAF72-FC32-4E27-A6C8-2AD6574F004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A6208C5-2B9E-4863-B006-4D75266EE399}" type="pres">
      <dgm:prSet presAssocID="{EE5EAF72-FC32-4E27-A6C8-2AD6574F004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820D881-92DD-4E1B-9201-57EC73ECD4BA}" type="pres">
      <dgm:prSet presAssocID="{EE5EAF72-FC32-4E27-A6C8-2AD6574F004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22E6980-962D-4E98-8F99-F10DB3440962}" srcId="{EE5EAF72-FC32-4E27-A6C8-2AD6574F004B}" destId="{50CDBFC7-BCAB-4299-8B66-2AF1D4959B8A}" srcOrd="3" destOrd="0" parTransId="{436186D8-EB58-470D-919F-5172AF720D75}" sibTransId="{8BB38165-A814-4A42-B40E-374F671F9258}"/>
    <dgm:cxn modelId="{FAC193BE-F56E-48D7-BC7F-2D2F693D08C8}" type="presOf" srcId="{2D9E33EA-06E2-430D-8038-4F0DF9B9E846}" destId="{F820D881-92DD-4E1B-9201-57EC73ECD4BA}" srcOrd="1" destOrd="0" presId="urn:microsoft.com/office/officeart/2005/8/layout/vProcess5"/>
    <dgm:cxn modelId="{37D0C75D-8442-4575-B1E4-F9A9BBD185BE}" srcId="{EE5EAF72-FC32-4E27-A6C8-2AD6574F004B}" destId="{52BBD29F-BD5E-4549-89D5-7D75EE7B2C26}" srcOrd="1" destOrd="0" parTransId="{FD9626D7-1935-40BC-8174-ABC5774537F4}" sibTransId="{21F9E311-A639-4EBB-848E-50F8B279E754}"/>
    <dgm:cxn modelId="{E2F4D3E2-5759-4940-BDF1-D09F87B9B58C}" type="presOf" srcId="{52BBD29F-BD5E-4549-89D5-7D75EE7B2C26}" destId="{93CB872D-2D97-47C5-8DA7-8883ECF9CD6A}" srcOrd="1" destOrd="0" presId="urn:microsoft.com/office/officeart/2005/8/layout/vProcess5"/>
    <dgm:cxn modelId="{39A41089-6CD1-4AF2-B845-3732E3CBBA85}" type="presOf" srcId="{15FCF7A9-49A4-42C7-821A-AC25629C14E8}" destId="{FF0B9484-1F5D-4D59-9E7E-2C5E3F43AFC8}" srcOrd="0" destOrd="0" presId="urn:microsoft.com/office/officeart/2005/8/layout/vProcess5"/>
    <dgm:cxn modelId="{4CF54069-16B5-4364-8B7A-8B84173732AC}" type="presOf" srcId="{FEC23F64-02F9-4CA6-A167-F4185AD9112A}" destId="{F246A81D-8FC1-4107-9507-130F42D04F30}" srcOrd="0" destOrd="0" presId="urn:microsoft.com/office/officeart/2005/8/layout/vProcess5"/>
    <dgm:cxn modelId="{4D350D31-617D-4E5A-9F46-7E231A90A25F}" type="presOf" srcId="{FEC23F64-02F9-4CA6-A167-F4185AD9112A}" destId="{1146A54B-077B-4BCF-939B-F3CA6CC6055D}" srcOrd="1" destOrd="0" presId="urn:microsoft.com/office/officeart/2005/8/layout/vProcess5"/>
    <dgm:cxn modelId="{D7BB9C85-9314-412A-9D73-0F587AE0823E}" type="presOf" srcId="{EE5EAF72-FC32-4E27-A6C8-2AD6574F004B}" destId="{3639FD4E-D70B-449A-BBDC-EFA812889A55}" srcOrd="0" destOrd="0" presId="urn:microsoft.com/office/officeart/2005/8/layout/vProcess5"/>
    <dgm:cxn modelId="{B4B9F601-AA56-4B06-8DB2-12E047CA4309}" type="presOf" srcId="{15FCF7A9-49A4-42C7-821A-AC25629C14E8}" destId="{2EB0FD61-A46E-4558-9D9F-6E5FCD2BBE43}" srcOrd="1" destOrd="0" presId="urn:microsoft.com/office/officeart/2005/8/layout/vProcess5"/>
    <dgm:cxn modelId="{1F622C00-224E-499A-9858-B13DED66BE16}" type="presOf" srcId="{50CDBFC7-BCAB-4299-8B66-2AF1D4959B8A}" destId="{3A6208C5-2B9E-4863-B006-4D75266EE399}" srcOrd="1" destOrd="0" presId="urn:microsoft.com/office/officeart/2005/8/layout/vProcess5"/>
    <dgm:cxn modelId="{F106161B-5AE0-4E2A-BEFF-8A727D6AE19B}" type="presOf" srcId="{50CDBFC7-BCAB-4299-8B66-2AF1D4959B8A}" destId="{D5AB75DC-0374-4F9B-8351-AA25CA6861A4}" srcOrd="0" destOrd="0" presId="urn:microsoft.com/office/officeart/2005/8/layout/vProcess5"/>
    <dgm:cxn modelId="{AD65076A-6FE3-4B7E-ACEE-A0B62D47BC2F}" type="presOf" srcId="{2D9E33EA-06E2-430D-8038-4F0DF9B9E846}" destId="{065C54D2-3052-461A-9443-A6060F9BD77A}" srcOrd="0" destOrd="0" presId="urn:microsoft.com/office/officeart/2005/8/layout/vProcess5"/>
    <dgm:cxn modelId="{5FB0D6A1-5C46-4551-9140-04CCA926EE2C}" type="presOf" srcId="{52BBD29F-BD5E-4549-89D5-7D75EE7B2C26}" destId="{4F6F0018-2756-44A1-9D0A-80416A6E149C}" srcOrd="0" destOrd="0" presId="urn:microsoft.com/office/officeart/2005/8/layout/vProcess5"/>
    <dgm:cxn modelId="{149C885B-565F-4353-A8DA-92BB0B34E755}" srcId="{EE5EAF72-FC32-4E27-A6C8-2AD6574F004B}" destId="{2D9E33EA-06E2-430D-8038-4F0DF9B9E846}" srcOrd="4" destOrd="0" parTransId="{D627BEA2-39AA-4DD7-805E-5C5C5598C376}" sibTransId="{33E9F1FF-1D76-4194-A28F-42F61AC4A12D}"/>
    <dgm:cxn modelId="{2AE3AF16-E2B5-4630-A2D5-B03F5F0AF9F3}" srcId="{EE5EAF72-FC32-4E27-A6C8-2AD6574F004B}" destId="{15FCF7A9-49A4-42C7-821A-AC25629C14E8}" srcOrd="0" destOrd="0" parTransId="{12B227E9-4A65-40DF-A728-DC45D13B26C8}" sibTransId="{708D833F-9078-4827-9EDF-D34D5C454B66}"/>
    <dgm:cxn modelId="{659BFED2-AFAB-46C0-BCB9-1595B6F491E0}" type="presOf" srcId="{21F9E311-A639-4EBB-848E-50F8B279E754}" destId="{39D52DF5-3EF0-4B03-8461-32A7BA5ACFB8}" srcOrd="0" destOrd="0" presId="urn:microsoft.com/office/officeart/2005/8/layout/vProcess5"/>
    <dgm:cxn modelId="{307656F5-6E85-4B35-B525-7F9DE6BEC93D}" type="presOf" srcId="{708D833F-9078-4827-9EDF-D34D5C454B66}" destId="{50B4F35E-7DFA-4E8E-919F-F0A5C7F06CF4}" srcOrd="0" destOrd="0" presId="urn:microsoft.com/office/officeart/2005/8/layout/vProcess5"/>
    <dgm:cxn modelId="{2CCB840A-A025-4D01-878E-033651093249}" type="presOf" srcId="{8BB38165-A814-4A42-B40E-374F671F9258}" destId="{13E05D90-E52D-4B93-8C36-B5D7C01FDB91}" srcOrd="0" destOrd="0" presId="urn:microsoft.com/office/officeart/2005/8/layout/vProcess5"/>
    <dgm:cxn modelId="{34162FCD-0AB1-4AE6-A0F0-C2043F6C26FC}" type="presOf" srcId="{5AB55152-6568-47FD-A3B9-E94B76DFFAD0}" destId="{DFD9416B-9033-4D3A-A278-379E75FC109B}" srcOrd="0" destOrd="0" presId="urn:microsoft.com/office/officeart/2005/8/layout/vProcess5"/>
    <dgm:cxn modelId="{AEBC386A-F3AD-4D81-B45E-676CC5F4E845}" srcId="{EE5EAF72-FC32-4E27-A6C8-2AD6574F004B}" destId="{FEC23F64-02F9-4CA6-A167-F4185AD9112A}" srcOrd="2" destOrd="0" parTransId="{C0402B37-35F4-4708-9EB3-9CAD3B3BA98B}" sibTransId="{5AB55152-6568-47FD-A3B9-E94B76DFFAD0}"/>
    <dgm:cxn modelId="{57A05A12-B602-487C-96D6-182CC2D315D4}" type="presParOf" srcId="{3639FD4E-D70B-449A-BBDC-EFA812889A55}" destId="{8A0DD258-7FAF-4027-B1E7-DCE015578B70}" srcOrd="0" destOrd="0" presId="urn:microsoft.com/office/officeart/2005/8/layout/vProcess5"/>
    <dgm:cxn modelId="{46CF1F98-DBA3-4330-9AA9-1B8CC473CC7A}" type="presParOf" srcId="{3639FD4E-D70B-449A-BBDC-EFA812889A55}" destId="{FF0B9484-1F5D-4D59-9E7E-2C5E3F43AFC8}" srcOrd="1" destOrd="0" presId="urn:microsoft.com/office/officeart/2005/8/layout/vProcess5"/>
    <dgm:cxn modelId="{D35666E0-2F36-4F91-977C-F35724EAE353}" type="presParOf" srcId="{3639FD4E-D70B-449A-BBDC-EFA812889A55}" destId="{4F6F0018-2756-44A1-9D0A-80416A6E149C}" srcOrd="2" destOrd="0" presId="urn:microsoft.com/office/officeart/2005/8/layout/vProcess5"/>
    <dgm:cxn modelId="{88C71222-4238-471F-A05A-83D55DE7CC86}" type="presParOf" srcId="{3639FD4E-D70B-449A-BBDC-EFA812889A55}" destId="{F246A81D-8FC1-4107-9507-130F42D04F30}" srcOrd="3" destOrd="0" presId="urn:microsoft.com/office/officeart/2005/8/layout/vProcess5"/>
    <dgm:cxn modelId="{1DEFFB65-680A-41AB-B2D4-D76D04CCE017}" type="presParOf" srcId="{3639FD4E-D70B-449A-BBDC-EFA812889A55}" destId="{D5AB75DC-0374-4F9B-8351-AA25CA6861A4}" srcOrd="4" destOrd="0" presId="urn:microsoft.com/office/officeart/2005/8/layout/vProcess5"/>
    <dgm:cxn modelId="{D6881ED3-56C6-4749-B4C3-CF7A9886F1B3}" type="presParOf" srcId="{3639FD4E-D70B-449A-BBDC-EFA812889A55}" destId="{065C54D2-3052-461A-9443-A6060F9BD77A}" srcOrd="5" destOrd="0" presId="urn:microsoft.com/office/officeart/2005/8/layout/vProcess5"/>
    <dgm:cxn modelId="{8CF52696-A4EA-4F8C-9457-4B680F15CD5A}" type="presParOf" srcId="{3639FD4E-D70B-449A-BBDC-EFA812889A55}" destId="{50B4F35E-7DFA-4E8E-919F-F0A5C7F06CF4}" srcOrd="6" destOrd="0" presId="urn:microsoft.com/office/officeart/2005/8/layout/vProcess5"/>
    <dgm:cxn modelId="{A8A6FF7E-E8CE-41F3-8838-9A5067B87D43}" type="presParOf" srcId="{3639FD4E-D70B-449A-BBDC-EFA812889A55}" destId="{39D52DF5-3EF0-4B03-8461-32A7BA5ACFB8}" srcOrd="7" destOrd="0" presId="urn:microsoft.com/office/officeart/2005/8/layout/vProcess5"/>
    <dgm:cxn modelId="{43BC5F40-E401-49FD-838E-AF5C759CB135}" type="presParOf" srcId="{3639FD4E-D70B-449A-BBDC-EFA812889A55}" destId="{DFD9416B-9033-4D3A-A278-379E75FC109B}" srcOrd="8" destOrd="0" presId="urn:microsoft.com/office/officeart/2005/8/layout/vProcess5"/>
    <dgm:cxn modelId="{A5B9E02B-F068-4340-BCF6-A61F54280A6E}" type="presParOf" srcId="{3639FD4E-D70B-449A-BBDC-EFA812889A55}" destId="{13E05D90-E52D-4B93-8C36-B5D7C01FDB91}" srcOrd="9" destOrd="0" presId="urn:microsoft.com/office/officeart/2005/8/layout/vProcess5"/>
    <dgm:cxn modelId="{FAA3C5C2-435A-45ED-88F8-3E8FA9E35EAF}" type="presParOf" srcId="{3639FD4E-D70B-449A-BBDC-EFA812889A55}" destId="{2EB0FD61-A46E-4558-9D9F-6E5FCD2BBE43}" srcOrd="10" destOrd="0" presId="urn:microsoft.com/office/officeart/2005/8/layout/vProcess5"/>
    <dgm:cxn modelId="{94B5BC27-4A41-4B7B-B425-5C6C33DD745B}" type="presParOf" srcId="{3639FD4E-D70B-449A-BBDC-EFA812889A55}" destId="{93CB872D-2D97-47C5-8DA7-8883ECF9CD6A}" srcOrd="11" destOrd="0" presId="urn:microsoft.com/office/officeart/2005/8/layout/vProcess5"/>
    <dgm:cxn modelId="{A79FDD0E-80B3-4807-9AF5-B4138C5193F0}" type="presParOf" srcId="{3639FD4E-D70B-449A-BBDC-EFA812889A55}" destId="{1146A54B-077B-4BCF-939B-F3CA6CC6055D}" srcOrd="12" destOrd="0" presId="urn:microsoft.com/office/officeart/2005/8/layout/vProcess5"/>
    <dgm:cxn modelId="{3E503158-8DC1-46DB-BE1F-4C421314FE2F}" type="presParOf" srcId="{3639FD4E-D70B-449A-BBDC-EFA812889A55}" destId="{3A6208C5-2B9E-4863-B006-4D75266EE399}" srcOrd="13" destOrd="0" presId="urn:microsoft.com/office/officeart/2005/8/layout/vProcess5"/>
    <dgm:cxn modelId="{A01C1B2A-9D46-4433-A8A1-84199D12E5D6}" type="presParOf" srcId="{3639FD4E-D70B-449A-BBDC-EFA812889A55}" destId="{F820D881-92DD-4E1B-9201-57EC73ECD4B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FA2557-71A0-4B50-A6D9-1C09DFEAD0F1}" type="doc">
      <dgm:prSet loTypeId="urn:microsoft.com/office/officeart/2005/8/layout/orgChart1" loCatId="hierarchy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52664362-830B-4E34-A36F-F8D32AD2518B}">
      <dgm:prSet phldrT="[Szöveg]"/>
      <dgm:spPr/>
      <dgm:t>
        <a:bodyPr/>
        <a:lstStyle/>
        <a:p>
          <a:r>
            <a:rPr lang="hu-HU" dirty="0"/>
            <a:t>Egyesített Légi Műveleti Központ (Torrejón)</a:t>
          </a:r>
        </a:p>
      </dgm:t>
    </dgm:pt>
    <dgm:pt modelId="{D18D3FD7-AAD8-472C-A64D-1F86CA9A6B1E}" type="parTrans" cxnId="{4DE1C4F0-CDC1-432E-A103-323DA835DBD8}">
      <dgm:prSet/>
      <dgm:spPr/>
      <dgm:t>
        <a:bodyPr/>
        <a:lstStyle/>
        <a:p>
          <a:endParaRPr lang="hu-HU"/>
        </a:p>
      </dgm:t>
    </dgm:pt>
    <dgm:pt modelId="{00125019-D6D3-46D3-AD52-932E28712024}" type="sibTrans" cxnId="{4DE1C4F0-CDC1-432E-A103-323DA835DBD8}">
      <dgm:prSet/>
      <dgm:spPr/>
      <dgm:t>
        <a:bodyPr/>
        <a:lstStyle/>
        <a:p>
          <a:endParaRPr lang="hu-HU"/>
        </a:p>
      </dgm:t>
    </dgm:pt>
    <dgm:pt modelId="{4911AEE4-1B17-442D-8F2E-A349F6E10BCC}">
      <dgm:prSet phldrT="[Szöveg]"/>
      <dgm:spPr/>
      <dgm:t>
        <a:bodyPr/>
        <a:lstStyle/>
        <a:p>
          <a:r>
            <a:rPr lang="hu-HU" dirty="0"/>
            <a:t>Légi Irányító Központ (Veszprém)</a:t>
          </a:r>
        </a:p>
      </dgm:t>
    </dgm:pt>
    <dgm:pt modelId="{3986E617-C3C2-48B5-90C4-172BAD65DC73}" type="parTrans" cxnId="{B57E6339-D88B-4164-8E50-153A2BFC5AA7}">
      <dgm:prSet/>
      <dgm:spPr/>
      <dgm:t>
        <a:bodyPr/>
        <a:lstStyle/>
        <a:p>
          <a:endParaRPr lang="hu-HU"/>
        </a:p>
      </dgm:t>
    </dgm:pt>
    <dgm:pt modelId="{31040DF6-9DB3-471B-9D49-330E08B98CF3}" type="sibTrans" cxnId="{B57E6339-D88B-4164-8E50-153A2BFC5AA7}">
      <dgm:prSet/>
      <dgm:spPr/>
      <dgm:t>
        <a:bodyPr/>
        <a:lstStyle/>
        <a:p>
          <a:endParaRPr lang="hu-HU"/>
        </a:p>
      </dgm:t>
    </dgm:pt>
    <dgm:pt modelId="{39E78AF2-E446-437D-A7ED-A163A0DCA599}">
      <dgm:prSet/>
      <dgm:spPr/>
      <dgm:t>
        <a:bodyPr/>
        <a:lstStyle/>
        <a:p>
          <a:r>
            <a:rPr lang="hu-HU" dirty="0" smtClean="0"/>
            <a:t>MH 59. SZDRB Hadműveleti Központ (Kecskemét</a:t>
          </a:r>
          <a:r>
            <a:rPr lang="hu-HU" dirty="0"/>
            <a:t>)</a:t>
          </a:r>
        </a:p>
      </dgm:t>
    </dgm:pt>
    <dgm:pt modelId="{A141D058-5210-49AE-A1FB-CE5E73E5C160}" type="parTrans" cxnId="{751DB1BF-D24F-4FAE-931B-B260888F0164}">
      <dgm:prSet/>
      <dgm:spPr>
        <a:ln>
          <a:prstDash val="sysDash"/>
        </a:ln>
      </dgm:spPr>
      <dgm:t>
        <a:bodyPr/>
        <a:lstStyle/>
        <a:p>
          <a:endParaRPr lang="hu-HU"/>
        </a:p>
      </dgm:t>
    </dgm:pt>
    <dgm:pt modelId="{DDCDDEA4-153E-4AD7-937B-E799B3CF2C92}" type="sibTrans" cxnId="{751DB1BF-D24F-4FAE-931B-B260888F0164}">
      <dgm:prSet/>
      <dgm:spPr/>
      <dgm:t>
        <a:bodyPr/>
        <a:lstStyle/>
        <a:p>
          <a:endParaRPr lang="hu-HU"/>
        </a:p>
      </dgm:t>
    </dgm:pt>
    <dgm:pt modelId="{9C5FC362-19BE-4013-8080-6E06EA7912E0}">
      <dgm:prSet/>
      <dgm:spPr/>
      <dgm:t>
        <a:bodyPr/>
        <a:lstStyle/>
        <a:p>
          <a:r>
            <a:rPr lang="hu-HU" dirty="0"/>
            <a:t>Radarállomások (Medina, Békéscsaba,…)</a:t>
          </a:r>
        </a:p>
      </dgm:t>
    </dgm:pt>
    <dgm:pt modelId="{79FB207E-075E-4AA2-8A3A-089FA09E0D38}" type="parTrans" cxnId="{DD5058DE-CCE9-4C35-AD2B-0943CD197871}">
      <dgm:prSet/>
      <dgm:spPr>
        <a:ln>
          <a:prstDash val="sysDash"/>
        </a:ln>
      </dgm:spPr>
      <dgm:t>
        <a:bodyPr/>
        <a:lstStyle/>
        <a:p>
          <a:endParaRPr lang="hu-HU"/>
        </a:p>
      </dgm:t>
    </dgm:pt>
    <dgm:pt modelId="{7D1F47F2-96DF-4C71-99B7-A8F9979CF71E}" type="sibTrans" cxnId="{DD5058DE-CCE9-4C35-AD2B-0943CD197871}">
      <dgm:prSet/>
      <dgm:spPr/>
      <dgm:t>
        <a:bodyPr/>
        <a:lstStyle/>
        <a:p>
          <a:endParaRPr lang="hu-HU"/>
        </a:p>
      </dgm:t>
    </dgm:pt>
    <dgm:pt modelId="{C63A93C7-87B6-4790-AD0D-E9C3515F8E92}" type="pres">
      <dgm:prSet presAssocID="{8BFA2557-71A0-4B50-A6D9-1C09DFEAD0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935D806C-7064-44E5-A142-B2A7A0B3BA3E}" type="pres">
      <dgm:prSet presAssocID="{52664362-830B-4E34-A36F-F8D32AD2518B}" presName="hierRoot1" presStyleCnt="0">
        <dgm:presLayoutVars>
          <dgm:hierBranch val="init"/>
        </dgm:presLayoutVars>
      </dgm:prSet>
      <dgm:spPr/>
    </dgm:pt>
    <dgm:pt modelId="{D9F5F13B-F227-487B-96E0-032CF81F8BA3}" type="pres">
      <dgm:prSet presAssocID="{52664362-830B-4E34-A36F-F8D32AD2518B}" presName="rootComposite1" presStyleCnt="0"/>
      <dgm:spPr/>
    </dgm:pt>
    <dgm:pt modelId="{5002F37F-934F-4DAD-A8E0-A479B63FAD3E}" type="pres">
      <dgm:prSet presAssocID="{52664362-830B-4E34-A36F-F8D32AD2518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20C7CBE-2EAE-4CD7-952B-01361258C64F}" type="pres">
      <dgm:prSet presAssocID="{52664362-830B-4E34-A36F-F8D32AD2518B}" presName="rootConnector1" presStyleLbl="node1" presStyleIdx="0" presStyleCnt="0"/>
      <dgm:spPr/>
      <dgm:t>
        <a:bodyPr/>
        <a:lstStyle/>
        <a:p>
          <a:endParaRPr lang="hu-HU"/>
        </a:p>
      </dgm:t>
    </dgm:pt>
    <dgm:pt modelId="{5C238D8C-75E6-4DFB-A115-938E5EBEADE5}" type="pres">
      <dgm:prSet presAssocID="{52664362-830B-4E34-A36F-F8D32AD2518B}" presName="hierChild2" presStyleCnt="0"/>
      <dgm:spPr/>
    </dgm:pt>
    <dgm:pt modelId="{96A180D1-A47C-4899-BBA0-53F11A8450E8}" type="pres">
      <dgm:prSet presAssocID="{3986E617-C3C2-48B5-90C4-172BAD65DC73}" presName="Name37" presStyleLbl="parChTrans1D2" presStyleIdx="0" presStyleCnt="1"/>
      <dgm:spPr/>
      <dgm:t>
        <a:bodyPr/>
        <a:lstStyle/>
        <a:p>
          <a:endParaRPr lang="hu-HU"/>
        </a:p>
      </dgm:t>
    </dgm:pt>
    <dgm:pt modelId="{B1EEE053-147C-4974-A201-B6D9E87141C8}" type="pres">
      <dgm:prSet presAssocID="{4911AEE4-1B17-442D-8F2E-A349F6E10BCC}" presName="hierRoot2" presStyleCnt="0">
        <dgm:presLayoutVars>
          <dgm:hierBranch val="init"/>
        </dgm:presLayoutVars>
      </dgm:prSet>
      <dgm:spPr/>
    </dgm:pt>
    <dgm:pt modelId="{BC28407D-B187-4655-B8BE-E1C69239D6E7}" type="pres">
      <dgm:prSet presAssocID="{4911AEE4-1B17-442D-8F2E-A349F6E10BCC}" presName="rootComposite" presStyleCnt="0"/>
      <dgm:spPr/>
    </dgm:pt>
    <dgm:pt modelId="{EE433B7A-9D1D-4B90-B00A-30B2773CDB8B}" type="pres">
      <dgm:prSet presAssocID="{4911AEE4-1B17-442D-8F2E-A349F6E10BCC}" presName="rootText" presStyleLbl="node2" presStyleIdx="0" presStyleCnt="1" custLinFactNeighborX="1875" custLinFactNeighborY="5496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D870992-418F-490D-9A52-952F5D9A6557}" type="pres">
      <dgm:prSet presAssocID="{4911AEE4-1B17-442D-8F2E-A349F6E10BCC}" presName="rootConnector" presStyleLbl="node2" presStyleIdx="0" presStyleCnt="1"/>
      <dgm:spPr/>
      <dgm:t>
        <a:bodyPr/>
        <a:lstStyle/>
        <a:p>
          <a:endParaRPr lang="hu-HU"/>
        </a:p>
      </dgm:t>
    </dgm:pt>
    <dgm:pt modelId="{9365B7BF-B3ED-42B6-A87F-302DB9BF8926}" type="pres">
      <dgm:prSet presAssocID="{4911AEE4-1B17-442D-8F2E-A349F6E10BCC}" presName="hierChild4" presStyleCnt="0"/>
      <dgm:spPr/>
    </dgm:pt>
    <dgm:pt modelId="{E9C5E458-DC3D-4503-9BB9-9853EC5567AB}" type="pres">
      <dgm:prSet presAssocID="{A141D058-5210-49AE-A1FB-CE5E73E5C160}" presName="Name37" presStyleLbl="parChTrans1D3" presStyleIdx="0" presStyleCnt="2"/>
      <dgm:spPr/>
      <dgm:t>
        <a:bodyPr/>
        <a:lstStyle/>
        <a:p>
          <a:endParaRPr lang="hu-HU"/>
        </a:p>
      </dgm:t>
    </dgm:pt>
    <dgm:pt modelId="{F8CD35D8-C7C2-4931-B918-EE371F2F4306}" type="pres">
      <dgm:prSet presAssocID="{39E78AF2-E446-437D-A7ED-A163A0DCA599}" presName="hierRoot2" presStyleCnt="0">
        <dgm:presLayoutVars>
          <dgm:hierBranch val="init"/>
        </dgm:presLayoutVars>
      </dgm:prSet>
      <dgm:spPr/>
    </dgm:pt>
    <dgm:pt modelId="{9EEAAB93-52E5-4B92-8FC4-D8667AB38A4D}" type="pres">
      <dgm:prSet presAssocID="{39E78AF2-E446-437D-A7ED-A163A0DCA599}" presName="rootComposite" presStyleCnt="0"/>
      <dgm:spPr/>
    </dgm:pt>
    <dgm:pt modelId="{A30F3848-3DF3-4500-81DF-66EF60ECB136}" type="pres">
      <dgm:prSet presAssocID="{39E78AF2-E446-437D-A7ED-A163A0DCA599}" presName="rootText" presStyleLbl="node3" presStyleIdx="0" presStyleCnt="2" custLinFactNeighborX="70144" custLinFactNeighborY="8159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A8560CC-8F2D-4E23-8DE7-07925191AA65}" type="pres">
      <dgm:prSet presAssocID="{39E78AF2-E446-437D-A7ED-A163A0DCA599}" presName="rootConnector" presStyleLbl="node3" presStyleIdx="0" presStyleCnt="2"/>
      <dgm:spPr/>
      <dgm:t>
        <a:bodyPr/>
        <a:lstStyle/>
        <a:p>
          <a:endParaRPr lang="hu-HU"/>
        </a:p>
      </dgm:t>
    </dgm:pt>
    <dgm:pt modelId="{C406E2CF-9149-4864-AE60-AAD08FFBD5DF}" type="pres">
      <dgm:prSet presAssocID="{39E78AF2-E446-437D-A7ED-A163A0DCA599}" presName="hierChild4" presStyleCnt="0"/>
      <dgm:spPr/>
    </dgm:pt>
    <dgm:pt modelId="{B0DE1D15-F4EF-4A72-A112-35040C29B894}" type="pres">
      <dgm:prSet presAssocID="{39E78AF2-E446-437D-A7ED-A163A0DCA599}" presName="hierChild5" presStyleCnt="0"/>
      <dgm:spPr/>
    </dgm:pt>
    <dgm:pt modelId="{202AC59C-B9DA-4391-8E90-496E2B8969DF}" type="pres">
      <dgm:prSet presAssocID="{79FB207E-075E-4AA2-8A3A-089FA09E0D38}" presName="Name37" presStyleLbl="parChTrans1D3" presStyleIdx="1" presStyleCnt="2"/>
      <dgm:spPr/>
      <dgm:t>
        <a:bodyPr/>
        <a:lstStyle/>
        <a:p>
          <a:endParaRPr lang="hu-HU"/>
        </a:p>
      </dgm:t>
    </dgm:pt>
    <dgm:pt modelId="{C744329B-8E98-41F9-A32C-535746C295E1}" type="pres">
      <dgm:prSet presAssocID="{9C5FC362-19BE-4013-8080-6E06EA7912E0}" presName="hierRoot2" presStyleCnt="0">
        <dgm:presLayoutVars>
          <dgm:hierBranch val="init"/>
        </dgm:presLayoutVars>
      </dgm:prSet>
      <dgm:spPr/>
    </dgm:pt>
    <dgm:pt modelId="{847E7A44-A51D-4FEA-A400-3249D2327DA6}" type="pres">
      <dgm:prSet presAssocID="{9C5FC362-19BE-4013-8080-6E06EA7912E0}" presName="rootComposite" presStyleCnt="0"/>
      <dgm:spPr/>
    </dgm:pt>
    <dgm:pt modelId="{1C686DB6-90D7-44A9-98D9-E31B90B9198C}" type="pres">
      <dgm:prSet presAssocID="{9C5FC362-19BE-4013-8080-6E06EA7912E0}" presName="rootText" presStyleLbl="node3" presStyleIdx="1" presStyleCnt="2" custLinFactX="-49038" custLinFactNeighborX="-100000" custLinFactNeighborY="-8838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0BE7118-698D-4B71-B2F7-FED484F0560E}" type="pres">
      <dgm:prSet presAssocID="{9C5FC362-19BE-4013-8080-6E06EA7912E0}" presName="rootConnector" presStyleLbl="node3" presStyleIdx="1" presStyleCnt="2"/>
      <dgm:spPr/>
      <dgm:t>
        <a:bodyPr/>
        <a:lstStyle/>
        <a:p>
          <a:endParaRPr lang="hu-HU"/>
        </a:p>
      </dgm:t>
    </dgm:pt>
    <dgm:pt modelId="{B5F3DBEE-4E76-4624-8C43-5158D43E576B}" type="pres">
      <dgm:prSet presAssocID="{9C5FC362-19BE-4013-8080-6E06EA7912E0}" presName="hierChild4" presStyleCnt="0"/>
      <dgm:spPr/>
    </dgm:pt>
    <dgm:pt modelId="{A4365EF4-8A0B-4949-8E34-F8085C4BA29F}" type="pres">
      <dgm:prSet presAssocID="{9C5FC362-19BE-4013-8080-6E06EA7912E0}" presName="hierChild5" presStyleCnt="0"/>
      <dgm:spPr/>
    </dgm:pt>
    <dgm:pt modelId="{AEDFCA8A-915B-496B-944C-AF6DC32C4055}" type="pres">
      <dgm:prSet presAssocID="{4911AEE4-1B17-442D-8F2E-A349F6E10BCC}" presName="hierChild5" presStyleCnt="0"/>
      <dgm:spPr/>
    </dgm:pt>
    <dgm:pt modelId="{AC839BDD-AD08-45F2-A110-E9C68AEEAA55}" type="pres">
      <dgm:prSet presAssocID="{52664362-830B-4E34-A36F-F8D32AD2518B}" presName="hierChild3" presStyleCnt="0"/>
      <dgm:spPr/>
    </dgm:pt>
  </dgm:ptLst>
  <dgm:cxnLst>
    <dgm:cxn modelId="{7D244D7B-97A4-4F4A-A932-E0272B79A220}" type="presOf" srcId="{52664362-830B-4E34-A36F-F8D32AD2518B}" destId="{920C7CBE-2EAE-4CD7-952B-01361258C64F}" srcOrd="1" destOrd="0" presId="urn:microsoft.com/office/officeart/2005/8/layout/orgChart1"/>
    <dgm:cxn modelId="{850B94A2-824C-4249-AD26-AC3596A2BABA}" type="presOf" srcId="{9C5FC362-19BE-4013-8080-6E06EA7912E0}" destId="{1C686DB6-90D7-44A9-98D9-E31B90B9198C}" srcOrd="0" destOrd="0" presId="urn:microsoft.com/office/officeart/2005/8/layout/orgChart1"/>
    <dgm:cxn modelId="{4FF2A067-183E-436C-BE0C-3B68E3B80604}" type="presOf" srcId="{4911AEE4-1B17-442D-8F2E-A349F6E10BCC}" destId="{EE433B7A-9D1D-4B90-B00A-30B2773CDB8B}" srcOrd="0" destOrd="0" presId="urn:microsoft.com/office/officeart/2005/8/layout/orgChart1"/>
    <dgm:cxn modelId="{2D6649D2-A091-4E52-AF9D-EDF1E276B1A7}" type="presOf" srcId="{4911AEE4-1B17-442D-8F2E-A349F6E10BCC}" destId="{FD870992-418F-490D-9A52-952F5D9A6557}" srcOrd="1" destOrd="0" presId="urn:microsoft.com/office/officeart/2005/8/layout/orgChart1"/>
    <dgm:cxn modelId="{DD5058DE-CCE9-4C35-AD2B-0943CD197871}" srcId="{4911AEE4-1B17-442D-8F2E-A349F6E10BCC}" destId="{9C5FC362-19BE-4013-8080-6E06EA7912E0}" srcOrd="1" destOrd="0" parTransId="{79FB207E-075E-4AA2-8A3A-089FA09E0D38}" sibTransId="{7D1F47F2-96DF-4C71-99B7-A8F9979CF71E}"/>
    <dgm:cxn modelId="{C6B21E8B-9B0F-41C2-8EB0-BACBBDDD54E2}" type="presOf" srcId="{A141D058-5210-49AE-A1FB-CE5E73E5C160}" destId="{E9C5E458-DC3D-4503-9BB9-9853EC5567AB}" srcOrd="0" destOrd="0" presId="urn:microsoft.com/office/officeart/2005/8/layout/orgChart1"/>
    <dgm:cxn modelId="{37F2272E-F77A-4E18-B8CD-B48F4CB669F4}" type="presOf" srcId="{3986E617-C3C2-48B5-90C4-172BAD65DC73}" destId="{96A180D1-A47C-4899-BBA0-53F11A8450E8}" srcOrd="0" destOrd="0" presId="urn:microsoft.com/office/officeart/2005/8/layout/orgChart1"/>
    <dgm:cxn modelId="{4DE1C4F0-CDC1-432E-A103-323DA835DBD8}" srcId="{8BFA2557-71A0-4B50-A6D9-1C09DFEAD0F1}" destId="{52664362-830B-4E34-A36F-F8D32AD2518B}" srcOrd="0" destOrd="0" parTransId="{D18D3FD7-AAD8-472C-A64D-1F86CA9A6B1E}" sibTransId="{00125019-D6D3-46D3-AD52-932E28712024}"/>
    <dgm:cxn modelId="{F3C51EB1-7ABB-46A5-8DFD-D94E0DF8AA26}" type="presOf" srcId="{79FB207E-075E-4AA2-8A3A-089FA09E0D38}" destId="{202AC59C-B9DA-4391-8E90-496E2B8969DF}" srcOrd="0" destOrd="0" presId="urn:microsoft.com/office/officeart/2005/8/layout/orgChart1"/>
    <dgm:cxn modelId="{48F6CAD9-4A76-436C-AA3E-3F6EB2D46923}" type="presOf" srcId="{39E78AF2-E446-437D-A7ED-A163A0DCA599}" destId="{A30F3848-3DF3-4500-81DF-66EF60ECB136}" srcOrd="0" destOrd="0" presId="urn:microsoft.com/office/officeart/2005/8/layout/orgChart1"/>
    <dgm:cxn modelId="{4AFE2CC8-6CE8-4952-B8ED-3E493B39690A}" type="presOf" srcId="{8BFA2557-71A0-4B50-A6D9-1C09DFEAD0F1}" destId="{C63A93C7-87B6-4790-AD0D-E9C3515F8E92}" srcOrd="0" destOrd="0" presId="urn:microsoft.com/office/officeart/2005/8/layout/orgChart1"/>
    <dgm:cxn modelId="{751DB1BF-D24F-4FAE-931B-B260888F0164}" srcId="{4911AEE4-1B17-442D-8F2E-A349F6E10BCC}" destId="{39E78AF2-E446-437D-A7ED-A163A0DCA599}" srcOrd="0" destOrd="0" parTransId="{A141D058-5210-49AE-A1FB-CE5E73E5C160}" sibTransId="{DDCDDEA4-153E-4AD7-937B-E799B3CF2C92}"/>
    <dgm:cxn modelId="{581644C9-22F2-4AEC-B3F0-4468CFD5B5DB}" type="presOf" srcId="{52664362-830B-4E34-A36F-F8D32AD2518B}" destId="{5002F37F-934F-4DAD-A8E0-A479B63FAD3E}" srcOrd="0" destOrd="0" presId="urn:microsoft.com/office/officeart/2005/8/layout/orgChart1"/>
    <dgm:cxn modelId="{E0720E2B-775E-461A-A456-331675E37AFD}" type="presOf" srcId="{9C5FC362-19BE-4013-8080-6E06EA7912E0}" destId="{00BE7118-698D-4B71-B2F7-FED484F0560E}" srcOrd="1" destOrd="0" presId="urn:microsoft.com/office/officeart/2005/8/layout/orgChart1"/>
    <dgm:cxn modelId="{188995E8-96AB-4052-9659-8340700632DA}" type="presOf" srcId="{39E78AF2-E446-437D-A7ED-A163A0DCA599}" destId="{4A8560CC-8F2D-4E23-8DE7-07925191AA65}" srcOrd="1" destOrd="0" presId="urn:microsoft.com/office/officeart/2005/8/layout/orgChart1"/>
    <dgm:cxn modelId="{B57E6339-D88B-4164-8E50-153A2BFC5AA7}" srcId="{52664362-830B-4E34-A36F-F8D32AD2518B}" destId="{4911AEE4-1B17-442D-8F2E-A349F6E10BCC}" srcOrd="0" destOrd="0" parTransId="{3986E617-C3C2-48B5-90C4-172BAD65DC73}" sibTransId="{31040DF6-9DB3-471B-9D49-330E08B98CF3}"/>
    <dgm:cxn modelId="{3116A037-6DC1-40B0-ABFA-2A7758CFE71B}" type="presParOf" srcId="{C63A93C7-87B6-4790-AD0D-E9C3515F8E92}" destId="{935D806C-7064-44E5-A142-B2A7A0B3BA3E}" srcOrd="0" destOrd="0" presId="urn:microsoft.com/office/officeart/2005/8/layout/orgChart1"/>
    <dgm:cxn modelId="{E16139E1-C4D2-46FF-8371-D3E58C90CB00}" type="presParOf" srcId="{935D806C-7064-44E5-A142-B2A7A0B3BA3E}" destId="{D9F5F13B-F227-487B-96E0-032CF81F8BA3}" srcOrd="0" destOrd="0" presId="urn:microsoft.com/office/officeart/2005/8/layout/orgChart1"/>
    <dgm:cxn modelId="{8737CC5D-90E9-46D6-A3AF-C6E54D9915EC}" type="presParOf" srcId="{D9F5F13B-F227-487B-96E0-032CF81F8BA3}" destId="{5002F37F-934F-4DAD-A8E0-A479B63FAD3E}" srcOrd="0" destOrd="0" presId="urn:microsoft.com/office/officeart/2005/8/layout/orgChart1"/>
    <dgm:cxn modelId="{F604EE47-B6DC-4731-AEFD-7E9E3F26F5C1}" type="presParOf" srcId="{D9F5F13B-F227-487B-96E0-032CF81F8BA3}" destId="{920C7CBE-2EAE-4CD7-952B-01361258C64F}" srcOrd="1" destOrd="0" presId="urn:microsoft.com/office/officeart/2005/8/layout/orgChart1"/>
    <dgm:cxn modelId="{CF8B320C-ED49-4E18-9B19-BA46835CB915}" type="presParOf" srcId="{935D806C-7064-44E5-A142-B2A7A0B3BA3E}" destId="{5C238D8C-75E6-4DFB-A115-938E5EBEADE5}" srcOrd="1" destOrd="0" presId="urn:microsoft.com/office/officeart/2005/8/layout/orgChart1"/>
    <dgm:cxn modelId="{00258AF5-B6D0-4FA1-9820-D94256270C71}" type="presParOf" srcId="{5C238D8C-75E6-4DFB-A115-938E5EBEADE5}" destId="{96A180D1-A47C-4899-BBA0-53F11A8450E8}" srcOrd="0" destOrd="0" presId="urn:microsoft.com/office/officeart/2005/8/layout/orgChart1"/>
    <dgm:cxn modelId="{72A80380-085D-4D6C-B1BC-71A4ADD79744}" type="presParOf" srcId="{5C238D8C-75E6-4DFB-A115-938E5EBEADE5}" destId="{B1EEE053-147C-4974-A201-B6D9E87141C8}" srcOrd="1" destOrd="0" presId="urn:microsoft.com/office/officeart/2005/8/layout/orgChart1"/>
    <dgm:cxn modelId="{4535BC60-D2F0-42B7-BFE4-BFBC9368DF73}" type="presParOf" srcId="{B1EEE053-147C-4974-A201-B6D9E87141C8}" destId="{BC28407D-B187-4655-B8BE-E1C69239D6E7}" srcOrd="0" destOrd="0" presId="urn:microsoft.com/office/officeart/2005/8/layout/orgChart1"/>
    <dgm:cxn modelId="{50392AB9-9805-4A9F-B1E4-A80234EEFE04}" type="presParOf" srcId="{BC28407D-B187-4655-B8BE-E1C69239D6E7}" destId="{EE433B7A-9D1D-4B90-B00A-30B2773CDB8B}" srcOrd="0" destOrd="0" presId="urn:microsoft.com/office/officeart/2005/8/layout/orgChart1"/>
    <dgm:cxn modelId="{01362E5A-A6E0-456A-9791-B8CA02CD0891}" type="presParOf" srcId="{BC28407D-B187-4655-B8BE-E1C69239D6E7}" destId="{FD870992-418F-490D-9A52-952F5D9A6557}" srcOrd="1" destOrd="0" presId="urn:microsoft.com/office/officeart/2005/8/layout/orgChart1"/>
    <dgm:cxn modelId="{4A3CE9C3-3885-4695-B974-93AFFB9EBA83}" type="presParOf" srcId="{B1EEE053-147C-4974-A201-B6D9E87141C8}" destId="{9365B7BF-B3ED-42B6-A87F-302DB9BF8926}" srcOrd="1" destOrd="0" presId="urn:microsoft.com/office/officeart/2005/8/layout/orgChart1"/>
    <dgm:cxn modelId="{60E3D8FC-4BE2-4C78-B07A-13B931F2C828}" type="presParOf" srcId="{9365B7BF-B3ED-42B6-A87F-302DB9BF8926}" destId="{E9C5E458-DC3D-4503-9BB9-9853EC5567AB}" srcOrd="0" destOrd="0" presId="urn:microsoft.com/office/officeart/2005/8/layout/orgChart1"/>
    <dgm:cxn modelId="{34D8095F-9C51-4D2F-BAB9-C3564D2601A1}" type="presParOf" srcId="{9365B7BF-B3ED-42B6-A87F-302DB9BF8926}" destId="{F8CD35D8-C7C2-4931-B918-EE371F2F4306}" srcOrd="1" destOrd="0" presId="urn:microsoft.com/office/officeart/2005/8/layout/orgChart1"/>
    <dgm:cxn modelId="{E4D973EE-DEAD-4855-8F90-D1C7E0C2B128}" type="presParOf" srcId="{F8CD35D8-C7C2-4931-B918-EE371F2F4306}" destId="{9EEAAB93-52E5-4B92-8FC4-D8667AB38A4D}" srcOrd="0" destOrd="0" presId="urn:microsoft.com/office/officeart/2005/8/layout/orgChart1"/>
    <dgm:cxn modelId="{04843120-4E28-4DBC-987E-FF2592B2E49B}" type="presParOf" srcId="{9EEAAB93-52E5-4B92-8FC4-D8667AB38A4D}" destId="{A30F3848-3DF3-4500-81DF-66EF60ECB136}" srcOrd="0" destOrd="0" presId="urn:microsoft.com/office/officeart/2005/8/layout/orgChart1"/>
    <dgm:cxn modelId="{2D1FB9B7-2DE2-410B-919E-2F628FBDA88D}" type="presParOf" srcId="{9EEAAB93-52E5-4B92-8FC4-D8667AB38A4D}" destId="{4A8560CC-8F2D-4E23-8DE7-07925191AA65}" srcOrd="1" destOrd="0" presId="urn:microsoft.com/office/officeart/2005/8/layout/orgChart1"/>
    <dgm:cxn modelId="{5CA32ACE-4862-4D9F-88AF-3C797E9518A4}" type="presParOf" srcId="{F8CD35D8-C7C2-4931-B918-EE371F2F4306}" destId="{C406E2CF-9149-4864-AE60-AAD08FFBD5DF}" srcOrd="1" destOrd="0" presId="urn:microsoft.com/office/officeart/2005/8/layout/orgChart1"/>
    <dgm:cxn modelId="{B5A8CF1C-A285-4171-B3A6-E8E6486678B7}" type="presParOf" srcId="{F8CD35D8-C7C2-4931-B918-EE371F2F4306}" destId="{B0DE1D15-F4EF-4A72-A112-35040C29B894}" srcOrd="2" destOrd="0" presId="urn:microsoft.com/office/officeart/2005/8/layout/orgChart1"/>
    <dgm:cxn modelId="{4BA01B6B-0DD9-486C-9046-8D29E5D1F9A8}" type="presParOf" srcId="{9365B7BF-B3ED-42B6-A87F-302DB9BF8926}" destId="{202AC59C-B9DA-4391-8E90-496E2B8969DF}" srcOrd="2" destOrd="0" presId="urn:microsoft.com/office/officeart/2005/8/layout/orgChart1"/>
    <dgm:cxn modelId="{2FA3D76F-93BB-48CC-B3C6-2C0287C3E5BC}" type="presParOf" srcId="{9365B7BF-B3ED-42B6-A87F-302DB9BF8926}" destId="{C744329B-8E98-41F9-A32C-535746C295E1}" srcOrd="3" destOrd="0" presId="urn:microsoft.com/office/officeart/2005/8/layout/orgChart1"/>
    <dgm:cxn modelId="{715FEF87-CB9B-4F85-9E3D-9555E9AB2E52}" type="presParOf" srcId="{C744329B-8E98-41F9-A32C-535746C295E1}" destId="{847E7A44-A51D-4FEA-A400-3249D2327DA6}" srcOrd="0" destOrd="0" presId="urn:microsoft.com/office/officeart/2005/8/layout/orgChart1"/>
    <dgm:cxn modelId="{9CA96BAC-564A-49EF-BE31-A96060BFF7CD}" type="presParOf" srcId="{847E7A44-A51D-4FEA-A400-3249D2327DA6}" destId="{1C686DB6-90D7-44A9-98D9-E31B90B9198C}" srcOrd="0" destOrd="0" presId="urn:microsoft.com/office/officeart/2005/8/layout/orgChart1"/>
    <dgm:cxn modelId="{A0C9C172-868E-4D16-A78E-C4423280F7F3}" type="presParOf" srcId="{847E7A44-A51D-4FEA-A400-3249D2327DA6}" destId="{00BE7118-698D-4B71-B2F7-FED484F0560E}" srcOrd="1" destOrd="0" presId="urn:microsoft.com/office/officeart/2005/8/layout/orgChart1"/>
    <dgm:cxn modelId="{54E39A1C-35E7-4992-B4A1-FD1744212E4D}" type="presParOf" srcId="{C744329B-8E98-41F9-A32C-535746C295E1}" destId="{B5F3DBEE-4E76-4624-8C43-5158D43E576B}" srcOrd="1" destOrd="0" presId="urn:microsoft.com/office/officeart/2005/8/layout/orgChart1"/>
    <dgm:cxn modelId="{D1DB3797-BE64-4118-B133-7570CB37583D}" type="presParOf" srcId="{C744329B-8E98-41F9-A32C-535746C295E1}" destId="{A4365EF4-8A0B-4949-8E34-F8085C4BA29F}" srcOrd="2" destOrd="0" presId="urn:microsoft.com/office/officeart/2005/8/layout/orgChart1"/>
    <dgm:cxn modelId="{7F537236-3464-4226-989F-31201A88F639}" type="presParOf" srcId="{B1EEE053-147C-4974-A201-B6D9E87141C8}" destId="{AEDFCA8A-915B-496B-944C-AF6DC32C4055}" srcOrd="2" destOrd="0" presId="urn:microsoft.com/office/officeart/2005/8/layout/orgChart1"/>
    <dgm:cxn modelId="{639AEDF9-53A9-40F4-B8C0-59788593D126}" type="presParOf" srcId="{935D806C-7064-44E5-A142-B2A7A0B3BA3E}" destId="{AC839BDD-AD08-45F2-A110-E9C68AEEAA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7858C1-4017-4CB5-B7FB-6856FF533824}" type="doc">
      <dgm:prSet loTypeId="urn:microsoft.com/office/officeart/2005/8/layout/process4" loCatId="process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34D0FD56-1D31-4D29-AA98-957C61F39E22}">
      <dgm:prSet phldrT="[Szöveg]"/>
      <dgm:spPr/>
      <dgm:t>
        <a:bodyPr/>
        <a:lstStyle/>
        <a:p>
          <a:r>
            <a:rPr lang="hu-HU" dirty="0"/>
            <a:t>Repülési szabályokat sértő légijármű érkezik a szövetségi </a:t>
          </a:r>
          <a:r>
            <a:rPr lang="hu-HU" dirty="0" smtClean="0"/>
            <a:t>légtérbe</a:t>
          </a:r>
          <a:endParaRPr lang="hu-HU" dirty="0"/>
        </a:p>
      </dgm:t>
    </dgm:pt>
    <dgm:pt modelId="{DA768660-FD5C-491F-A2C8-951D4EBF71B5}" type="parTrans" cxnId="{E802EA1C-191D-4156-AB48-701CF0916B7E}">
      <dgm:prSet/>
      <dgm:spPr/>
      <dgm:t>
        <a:bodyPr/>
        <a:lstStyle/>
        <a:p>
          <a:endParaRPr lang="hu-HU"/>
        </a:p>
      </dgm:t>
    </dgm:pt>
    <dgm:pt modelId="{40DEFB9C-6B12-488C-AAEE-430607B657C0}" type="sibTrans" cxnId="{E802EA1C-191D-4156-AB48-701CF0916B7E}">
      <dgm:prSet/>
      <dgm:spPr/>
      <dgm:t>
        <a:bodyPr/>
        <a:lstStyle/>
        <a:p>
          <a:endParaRPr lang="hu-HU"/>
        </a:p>
      </dgm:t>
    </dgm:pt>
    <dgm:pt modelId="{DBF28555-94D7-4085-B247-42778FADBA96}">
      <dgm:prSet phldrT="[Szöveg]"/>
      <dgm:spPr/>
      <dgm:t>
        <a:bodyPr/>
        <a:lstStyle/>
        <a:p>
          <a:r>
            <a:rPr lang="hu-HU" dirty="0"/>
            <a:t>Felderítés, </a:t>
          </a:r>
          <a:r>
            <a:rPr lang="hu-HU" dirty="0" smtClean="0"/>
            <a:t>megfigyelés</a:t>
          </a:r>
          <a:endParaRPr lang="hu-HU" dirty="0"/>
        </a:p>
      </dgm:t>
    </dgm:pt>
    <dgm:pt modelId="{37C9A8AB-DAD3-4165-A85C-208EEEF6A5AE}" type="parTrans" cxnId="{D25CCCAB-6D96-4274-88EE-2D5A161945E8}">
      <dgm:prSet/>
      <dgm:spPr/>
      <dgm:t>
        <a:bodyPr/>
        <a:lstStyle/>
        <a:p>
          <a:endParaRPr lang="hu-HU"/>
        </a:p>
      </dgm:t>
    </dgm:pt>
    <dgm:pt modelId="{F1016A1D-67A7-4025-9319-9A28FC30A0EB}" type="sibTrans" cxnId="{D25CCCAB-6D96-4274-88EE-2D5A161945E8}">
      <dgm:prSet/>
      <dgm:spPr/>
      <dgm:t>
        <a:bodyPr/>
        <a:lstStyle/>
        <a:p>
          <a:endParaRPr lang="hu-HU"/>
        </a:p>
      </dgm:t>
    </dgm:pt>
    <dgm:pt modelId="{932D27E6-10D2-4775-9F89-DF4685179CEF}">
      <dgm:prSet phldrT="[Szöveg]"/>
      <dgm:spPr/>
      <dgm:t>
        <a:bodyPr/>
        <a:lstStyle/>
        <a:p>
          <a:r>
            <a:rPr lang="hu-HU" dirty="0"/>
            <a:t>Döntés a riasztásról Spanyolországban - Egyesített Légi Műveleti Központ, Légi Irányító Központ</a:t>
          </a:r>
        </a:p>
      </dgm:t>
    </dgm:pt>
    <dgm:pt modelId="{42DEEDEB-B6E3-4729-A694-8DAA5D76181A}" type="parTrans" cxnId="{045FDB8A-5EF3-4A5C-9B2A-20193C84EE1F}">
      <dgm:prSet/>
      <dgm:spPr/>
      <dgm:t>
        <a:bodyPr/>
        <a:lstStyle/>
        <a:p>
          <a:endParaRPr lang="hu-HU"/>
        </a:p>
      </dgm:t>
    </dgm:pt>
    <dgm:pt modelId="{D99E9514-B9B6-47CF-ACDF-8E8B2FFDF8A1}" type="sibTrans" cxnId="{045FDB8A-5EF3-4A5C-9B2A-20193C84EE1F}">
      <dgm:prSet/>
      <dgm:spPr/>
      <dgm:t>
        <a:bodyPr/>
        <a:lstStyle/>
        <a:p>
          <a:endParaRPr lang="hu-HU"/>
        </a:p>
      </dgm:t>
    </dgm:pt>
    <dgm:pt modelId="{BFCD8863-0224-402E-91B3-D940A9801298}">
      <dgm:prSet phldrT="[Szöveg]"/>
      <dgm:spPr/>
      <dgm:t>
        <a:bodyPr/>
        <a:lstStyle/>
        <a:p>
          <a:r>
            <a:rPr lang="hu-HU" dirty="0"/>
            <a:t>A repülőgép státuszának ellenőrzése és veszélyelemzés, döntési mátrixok és eljárások alapján -  Légi Irányító Központ, Egyesített Légi Műveleti Központ</a:t>
          </a:r>
        </a:p>
      </dgm:t>
    </dgm:pt>
    <dgm:pt modelId="{13B6CD0D-8ECD-461D-92E8-3CB54EFEBDE6}" type="parTrans" cxnId="{A7F05680-1027-4F25-BB9E-E92B616AA4A5}">
      <dgm:prSet/>
      <dgm:spPr/>
      <dgm:t>
        <a:bodyPr/>
        <a:lstStyle/>
        <a:p>
          <a:endParaRPr lang="hu-HU"/>
        </a:p>
      </dgm:t>
    </dgm:pt>
    <dgm:pt modelId="{841E96D1-C43B-4060-97D1-2B0F2998C88A}" type="sibTrans" cxnId="{A7F05680-1027-4F25-BB9E-E92B616AA4A5}">
      <dgm:prSet/>
      <dgm:spPr/>
      <dgm:t>
        <a:bodyPr/>
        <a:lstStyle/>
        <a:p>
          <a:endParaRPr lang="hu-HU"/>
        </a:p>
      </dgm:t>
    </dgm:pt>
    <dgm:pt modelId="{61D5C1E3-002B-4087-A4B8-834D1B298298}">
      <dgm:prSet phldrT="[Szöveg]"/>
      <dgm:spPr/>
      <dgm:t>
        <a:bodyPr/>
        <a:lstStyle/>
        <a:p>
          <a:r>
            <a:rPr lang="hu-HU" dirty="0" smtClean="0"/>
            <a:t>Riasztás – (Földi </a:t>
          </a:r>
          <a:r>
            <a:rPr lang="hu-HU" dirty="0"/>
            <a:t>Légvédelmi Készenléti Szolgálat)</a:t>
          </a:r>
        </a:p>
      </dgm:t>
    </dgm:pt>
    <dgm:pt modelId="{E7F19B91-7C6B-4CB3-8003-1C0F7ACD4BF9}" type="parTrans" cxnId="{6168321B-C320-4B05-86E4-51851AA60472}">
      <dgm:prSet/>
      <dgm:spPr/>
      <dgm:t>
        <a:bodyPr/>
        <a:lstStyle/>
        <a:p>
          <a:endParaRPr lang="hu-HU"/>
        </a:p>
      </dgm:t>
    </dgm:pt>
    <dgm:pt modelId="{6821C619-146A-4E49-84B3-E029DAE152FB}" type="sibTrans" cxnId="{6168321B-C320-4B05-86E4-51851AA60472}">
      <dgm:prSet/>
      <dgm:spPr/>
      <dgm:t>
        <a:bodyPr/>
        <a:lstStyle/>
        <a:p>
          <a:endParaRPr lang="hu-HU"/>
        </a:p>
      </dgm:t>
    </dgm:pt>
    <dgm:pt modelId="{0F845039-ACEC-4C1E-A5AE-C4240D4992D2}">
      <dgm:prSet phldrT="[Szöveg]"/>
      <dgm:spPr/>
      <dgm:t>
        <a:bodyPr/>
        <a:lstStyle/>
        <a:p>
          <a:r>
            <a:rPr lang="hu-HU" dirty="0"/>
            <a:t>Repülési feladat </a:t>
          </a:r>
          <a:r>
            <a:rPr lang="hu-HU" dirty="0" smtClean="0"/>
            <a:t>végrehajtása (elfogás, azonosítás, további feladatok)</a:t>
          </a:r>
          <a:endParaRPr lang="hu-HU" dirty="0"/>
        </a:p>
      </dgm:t>
    </dgm:pt>
    <dgm:pt modelId="{793BCEEE-7AA9-436C-BC37-C7C7E68B2795}" type="parTrans" cxnId="{6F8CFEF3-DA1A-44DA-AF46-FBD8DAC7CCF5}">
      <dgm:prSet/>
      <dgm:spPr/>
      <dgm:t>
        <a:bodyPr/>
        <a:lstStyle/>
        <a:p>
          <a:endParaRPr lang="hu-HU"/>
        </a:p>
      </dgm:t>
    </dgm:pt>
    <dgm:pt modelId="{C98639A2-18BF-4C90-A3D2-2E982951F901}" type="sibTrans" cxnId="{6F8CFEF3-DA1A-44DA-AF46-FBD8DAC7CCF5}">
      <dgm:prSet/>
      <dgm:spPr/>
      <dgm:t>
        <a:bodyPr/>
        <a:lstStyle/>
        <a:p>
          <a:endParaRPr lang="hu-HU"/>
        </a:p>
      </dgm:t>
    </dgm:pt>
    <dgm:pt modelId="{F2EB1548-01FB-44EB-A4AC-A56C36338DFE}">
      <dgm:prSet phldrT="[Szöveg]"/>
      <dgm:spPr/>
      <dgm:t>
        <a:bodyPr/>
        <a:lstStyle/>
        <a:p>
          <a:r>
            <a:rPr lang="hu-HU" smtClean="0"/>
            <a:t>Jelentés a szövetségi elöljáró harcálláspontnak Spanyolországba – Légi Irányító Központ, Egyesített Légi Műveleti Központ</a:t>
          </a:r>
          <a:endParaRPr lang="hu-HU" dirty="0"/>
        </a:p>
      </dgm:t>
    </dgm:pt>
    <dgm:pt modelId="{FE701C8A-063B-499B-BED4-7115E8FF847D}" type="parTrans" cxnId="{6B61ACC5-920C-4BC3-B022-EF592349FFEF}">
      <dgm:prSet/>
      <dgm:spPr/>
      <dgm:t>
        <a:bodyPr/>
        <a:lstStyle/>
        <a:p>
          <a:endParaRPr lang="hu-HU"/>
        </a:p>
      </dgm:t>
    </dgm:pt>
    <dgm:pt modelId="{353442DB-4325-4A4A-91D6-65CF06897FBB}" type="sibTrans" cxnId="{6B61ACC5-920C-4BC3-B022-EF592349FFEF}">
      <dgm:prSet/>
      <dgm:spPr/>
      <dgm:t>
        <a:bodyPr/>
        <a:lstStyle/>
        <a:p>
          <a:endParaRPr lang="hu-HU"/>
        </a:p>
      </dgm:t>
    </dgm:pt>
    <dgm:pt modelId="{A2FB17B8-F8A0-4850-8C83-F28595CB156E}" type="pres">
      <dgm:prSet presAssocID="{887858C1-4017-4CB5-B7FB-6856FF5338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5E6C328-BCB4-478C-91D7-1B4E4E9AECE2}" type="pres">
      <dgm:prSet presAssocID="{0F845039-ACEC-4C1E-A5AE-C4240D4992D2}" presName="boxAndChildren" presStyleCnt="0"/>
      <dgm:spPr/>
    </dgm:pt>
    <dgm:pt modelId="{AA8ACB9C-E26D-4DE3-86AD-CBB45A1BFF39}" type="pres">
      <dgm:prSet presAssocID="{0F845039-ACEC-4C1E-A5AE-C4240D4992D2}" presName="parentTextBox" presStyleLbl="node1" presStyleIdx="0" presStyleCnt="7"/>
      <dgm:spPr/>
      <dgm:t>
        <a:bodyPr/>
        <a:lstStyle/>
        <a:p>
          <a:endParaRPr lang="hu-HU"/>
        </a:p>
      </dgm:t>
    </dgm:pt>
    <dgm:pt modelId="{67A6CCBF-FD86-40A8-BB83-D3EBAFD63002}" type="pres">
      <dgm:prSet presAssocID="{6821C619-146A-4E49-84B3-E029DAE152FB}" presName="sp" presStyleCnt="0"/>
      <dgm:spPr/>
    </dgm:pt>
    <dgm:pt modelId="{305E79ED-ACCE-4C6D-8953-204CFBBDE02B}" type="pres">
      <dgm:prSet presAssocID="{61D5C1E3-002B-4087-A4B8-834D1B298298}" presName="arrowAndChildren" presStyleCnt="0"/>
      <dgm:spPr/>
    </dgm:pt>
    <dgm:pt modelId="{55F7FDF4-E9E7-407D-94DE-DB52E3DF7EDE}" type="pres">
      <dgm:prSet presAssocID="{61D5C1E3-002B-4087-A4B8-834D1B298298}" presName="parentTextArrow" presStyleLbl="node1" presStyleIdx="1" presStyleCnt="7"/>
      <dgm:spPr/>
      <dgm:t>
        <a:bodyPr/>
        <a:lstStyle/>
        <a:p>
          <a:endParaRPr lang="hu-HU"/>
        </a:p>
      </dgm:t>
    </dgm:pt>
    <dgm:pt modelId="{11D117EB-5FC3-4E62-8067-9FF989BD5D4A}" type="pres">
      <dgm:prSet presAssocID="{D99E9514-B9B6-47CF-ACDF-8E8B2FFDF8A1}" presName="sp" presStyleCnt="0"/>
      <dgm:spPr/>
    </dgm:pt>
    <dgm:pt modelId="{D1F24593-6E6D-4A20-970F-99E7B0509A31}" type="pres">
      <dgm:prSet presAssocID="{932D27E6-10D2-4775-9F89-DF4685179CEF}" presName="arrowAndChildren" presStyleCnt="0"/>
      <dgm:spPr/>
    </dgm:pt>
    <dgm:pt modelId="{FC0451D1-9118-4033-94A3-79D2C4BCA01A}" type="pres">
      <dgm:prSet presAssocID="{932D27E6-10D2-4775-9F89-DF4685179CEF}" presName="parentTextArrow" presStyleLbl="node1" presStyleIdx="2" presStyleCnt="7"/>
      <dgm:spPr/>
      <dgm:t>
        <a:bodyPr/>
        <a:lstStyle/>
        <a:p>
          <a:endParaRPr lang="hu-HU"/>
        </a:p>
      </dgm:t>
    </dgm:pt>
    <dgm:pt modelId="{FFD8CC17-DBCC-4C26-935C-159198016A26}" type="pres">
      <dgm:prSet presAssocID="{841E96D1-C43B-4060-97D1-2B0F2998C88A}" presName="sp" presStyleCnt="0"/>
      <dgm:spPr/>
    </dgm:pt>
    <dgm:pt modelId="{2C9DE791-AF63-44DA-B26D-2B913C569A87}" type="pres">
      <dgm:prSet presAssocID="{BFCD8863-0224-402E-91B3-D940A9801298}" presName="arrowAndChildren" presStyleCnt="0"/>
      <dgm:spPr/>
    </dgm:pt>
    <dgm:pt modelId="{E244960B-8DD7-4B5F-9C1D-EF543911BFDA}" type="pres">
      <dgm:prSet presAssocID="{BFCD8863-0224-402E-91B3-D940A9801298}" presName="parentTextArrow" presStyleLbl="node1" presStyleIdx="3" presStyleCnt="7"/>
      <dgm:spPr/>
      <dgm:t>
        <a:bodyPr/>
        <a:lstStyle/>
        <a:p>
          <a:endParaRPr lang="hu-HU"/>
        </a:p>
      </dgm:t>
    </dgm:pt>
    <dgm:pt modelId="{CC6C8733-77AB-4502-A92E-031F4598D567}" type="pres">
      <dgm:prSet presAssocID="{353442DB-4325-4A4A-91D6-65CF06897FBB}" presName="sp" presStyleCnt="0"/>
      <dgm:spPr/>
    </dgm:pt>
    <dgm:pt modelId="{EBC1D2A4-AFC0-4E8A-A738-664C4AB4D73E}" type="pres">
      <dgm:prSet presAssocID="{F2EB1548-01FB-44EB-A4AC-A56C36338DFE}" presName="arrowAndChildren" presStyleCnt="0"/>
      <dgm:spPr/>
    </dgm:pt>
    <dgm:pt modelId="{453035EE-0422-4E94-B23D-52086DC383CB}" type="pres">
      <dgm:prSet presAssocID="{F2EB1548-01FB-44EB-A4AC-A56C36338DFE}" presName="parentTextArrow" presStyleLbl="node1" presStyleIdx="4" presStyleCnt="7"/>
      <dgm:spPr/>
      <dgm:t>
        <a:bodyPr/>
        <a:lstStyle/>
        <a:p>
          <a:endParaRPr lang="hu-HU"/>
        </a:p>
      </dgm:t>
    </dgm:pt>
    <dgm:pt modelId="{BED170AE-6F77-43CF-A95D-C4DA185B298F}" type="pres">
      <dgm:prSet presAssocID="{F1016A1D-67A7-4025-9319-9A28FC30A0EB}" presName="sp" presStyleCnt="0"/>
      <dgm:spPr/>
    </dgm:pt>
    <dgm:pt modelId="{946171C0-4BDC-46D9-914C-03DE8225D4B5}" type="pres">
      <dgm:prSet presAssocID="{DBF28555-94D7-4085-B247-42778FADBA96}" presName="arrowAndChildren" presStyleCnt="0"/>
      <dgm:spPr/>
    </dgm:pt>
    <dgm:pt modelId="{A39B60A4-F732-49B4-8F1C-1F0E84A43DB9}" type="pres">
      <dgm:prSet presAssocID="{DBF28555-94D7-4085-B247-42778FADBA96}" presName="parentTextArrow" presStyleLbl="node1" presStyleIdx="5" presStyleCnt="7"/>
      <dgm:spPr/>
      <dgm:t>
        <a:bodyPr/>
        <a:lstStyle/>
        <a:p>
          <a:endParaRPr lang="hu-HU"/>
        </a:p>
      </dgm:t>
    </dgm:pt>
    <dgm:pt modelId="{FC838687-6887-4C92-B788-26E335DD3045}" type="pres">
      <dgm:prSet presAssocID="{40DEFB9C-6B12-488C-AAEE-430607B657C0}" presName="sp" presStyleCnt="0"/>
      <dgm:spPr/>
    </dgm:pt>
    <dgm:pt modelId="{1445CC1B-3E55-4194-B8C8-BE0941274295}" type="pres">
      <dgm:prSet presAssocID="{34D0FD56-1D31-4D29-AA98-957C61F39E22}" presName="arrowAndChildren" presStyleCnt="0"/>
      <dgm:spPr/>
    </dgm:pt>
    <dgm:pt modelId="{76E55EFD-F98A-42B4-9179-1E549D4C362E}" type="pres">
      <dgm:prSet presAssocID="{34D0FD56-1D31-4D29-AA98-957C61F39E22}" presName="parentTextArrow" presStyleLbl="node1" presStyleIdx="6" presStyleCnt="7"/>
      <dgm:spPr/>
      <dgm:t>
        <a:bodyPr/>
        <a:lstStyle/>
        <a:p>
          <a:endParaRPr lang="hu-HU"/>
        </a:p>
      </dgm:t>
    </dgm:pt>
  </dgm:ptLst>
  <dgm:cxnLst>
    <dgm:cxn modelId="{045FDB8A-5EF3-4A5C-9B2A-20193C84EE1F}" srcId="{887858C1-4017-4CB5-B7FB-6856FF533824}" destId="{932D27E6-10D2-4775-9F89-DF4685179CEF}" srcOrd="4" destOrd="0" parTransId="{42DEEDEB-B6E3-4729-A694-8DAA5D76181A}" sibTransId="{D99E9514-B9B6-47CF-ACDF-8E8B2FFDF8A1}"/>
    <dgm:cxn modelId="{E02EC41B-EC9A-4E27-A8B8-768F1FBE88DF}" type="presOf" srcId="{932D27E6-10D2-4775-9F89-DF4685179CEF}" destId="{FC0451D1-9118-4033-94A3-79D2C4BCA01A}" srcOrd="0" destOrd="0" presId="urn:microsoft.com/office/officeart/2005/8/layout/process4"/>
    <dgm:cxn modelId="{21565B6C-52CA-412F-A563-CB1026568056}" type="presOf" srcId="{F2EB1548-01FB-44EB-A4AC-A56C36338DFE}" destId="{453035EE-0422-4E94-B23D-52086DC383CB}" srcOrd="0" destOrd="0" presId="urn:microsoft.com/office/officeart/2005/8/layout/process4"/>
    <dgm:cxn modelId="{6F8CFEF3-DA1A-44DA-AF46-FBD8DAC7CCF5}" srcId="{887858C1-4017-4CB5-B7FB-6856FF533824}" destId="{0F845039-ACEC-4C1E-A5AE-C4240D4992D2}" srcOrd="6" destOrd="0" parTransId="{793BCEEE-7AA9-436C-BC37-C7C7E68B2795}" sibTransId="{C98639A2-18BF-4C90-A3D2-2E982951F901}"/>
    <dgm:cxn modelId="{A7F05680-1027-4F25-BB9E-E92B616AA4A5}" srcId="{887858C1-4017-4CB5-B7FB-6856FF533824}" destId="{BFCD8863-0224-402E-91B3-D940A9801298}" srcOrd="3" destOrd="0" parTransId="{13B6CD0D-8ECD-461D-92E8-3CB54EFEBDE6}" sibTransId="{841E96D1-C43B-4060-97D1-2B0F2998C88A}"/>
    <dgm:cxn modelId="{109D25C8-8DD2-4804-8FEE-A191802BEAA6}" type="presOf" srcId="{887858C1-4017-4CB5-B7FB-6856FF533824}" destId="{A2FB17B8-F8A0-4850-8C83-F28595CB156E}" srcOrd="0" destOrd="0" presId="urn:microsoft.com/office/officeart/2005/8/layout/process4"/>
    <dgm:cxn modelId="{52D1B5CF-3063-4B2F-B3DF-75CD4FF4379D}" type="presOf" srcId="{34D0FD56-1D31-4D29-AA98-957C61F39E22}" destId="{76E55EFD-F98A-42B4-9179-1E549D4C362E}" srcOrd="0" destOrd="0" presId="urn:microsoft.com/office/officeart/2005/8/layout/process4"/>
    <dgm:cxn modelId="{6B61ACC5-920C-4BC3-B022-EF592349FFEF}" srcId="{887858C1-4017-4CB5-B7FB-6856FF533824}" destId="{F2EB1548-01FB-44EB-A4AC-A56C36338DFE}" srcOrd="2" destOrd="0" parTransId="{FE701C8A-063B-499B-BED4-7115E8FF847D}" sibTransId="{353442DB-4325-4A4A-91D6-65CF06897FBB}"/>
    <dgm:cxn modelId="{887AB402-44B3-4009-ACA6-E962E1F8B707}" type="presOf" srcId="{DBF28555-94D7-4085-B247-42778FADBA96}" destId="{A39B60A4-F732-49B4-8F1C-1F0E84A43DB9}" srcOrd="0" destOrd="0" presId="urn:microsoft.com/office/officeart/2005/8/layout/process4"/>
    <dgm:cxn modelId="{E802EA1C-191D-4156-AB48-701CF0916B7E}" srcId="{887858C1-4017-4CB5-B7FB-6856FF533824}" destId="{34D0FD56-1D31-4D29-AA98-957C61F39E22}" srcOrd="0" destOrd="0" parTransId="{DA768660-FD5C-491F-A2C8-951D4EBF71B5}" sibTransId="{40DEFB9C-6B12-488C-AAEE-430607B657C0}"/>
    <dgm:cxn modelId="{83E8B658-6DDA-4116-A750-1BF1F2BDD860}" type="presOf" srcId="{61D5C1E3-002B-4087-A4B8-834D1B298298}" destId="{55F7FDF4-E9E7-407D-94DE-DB52E3DF7EDE}" srcOrd="0" destOrd="0" presId="urn:microsoft.com/office/officeart/2005/8/layout/process4"/>
    <dgm:cxn modelId="{27FDF555-40A9-483B-8DD6-1BA1BD310CCD}" type="presOf" srcId="{0F845039-ACEC-4C1E-A5AE-C4240D4992D2}" destId="{AA8ACB9C-E26D-4DE3-86AD-CBB45A1BFF39}" srcOrd="0" destOrd="0" presId="urn:microsoft.com/office/officeart/2005/8/layout/process4"/>
    <dgm:cxn modelId="{74A1A0D5-152D-463C-8813-9F1935D250A4}" type="presOf" srcId="{BFCD8863-0224-402E-91B3-D940A9801298}" destId="{E244960B-8DD7-4B5F-9C1D-EF543911BFDA}" srcOrd="0" destOrd="0" presId="urn:microsoft.com/office/officeart/2005/8/layout/process4"/>
    <dgm:cxn modelId="{6168321B-C320-4B05-86E4-51851AA60472}" srcId="{887858C1-4017-4CB5-B7FB-6856FF533824}" destId="{61D5C1E3-002B-4087-A4B8-834D1B298298}" srcOrd="5" destOrd="0" parTransId="{E7F19B91-7C6B-4CB3-8003-1C0F7ACD4BF9}" sibTransId="{6821C619-146A-4E49-84B3-E029DAE152FB}"/>
    <dgm:cxn modelId="{D25CCCAB-6D96-4274-88EE-2D5A161945E8}" srcId="{887858C1-4017-4CB5-B7FB-6856FF533824}" destId="{DBF28555-94D7-4085-B247-42778FADBA96}" srcOrd="1" destOrd="0" parTransId="{37C9A8AB-DAD3-4165-A85C-208EEEF6A5AE}" sibTransId="{F1016A1D-67A7-4025-9319-9A28FC30A0EB}"/>
    <dgm:cxn modelId="{FF74A5C8-14C1-4B05-984A-ED5486743629}" type="presParOf" srcId="{A2FB17B8-F8A0-4850-8C83-F28595CB156E}" destId="{65E6C328-BCB4-478C-91D7-1B4E4E9AECE2}" srcOrd="0" destOrd="0" presId="urn:microsoft.com/office/officeart/2005/8/layout/process4"/>
    <dgm:cxn modelId="{1ED444FE-B01C-4568-8432-63CDD97CD6C8}" type="presParOf" srcId="{65E6C328-BCB4-478C-91D7-1B4E4E9AECE2}" destId="{AA8ACB9C-E26D-4DE3-86AD-CBB45A1BFF39}" srcOrd="0" destOrd="0" presId="urn:microsoft.com/office/officeart/2005/8/layout/process4"/>
    <dgm:cxn modelId="{9FB38402-FD52-4E57-9FCF-1951F9A58215}" type="presParOf" srcId="{A2FB17B8-F8A0-4850-8C83-F28595CB156E}" destId="{67A6CCBF-FD86-40A8-BB83-D3EBAFD63002}" srcOrd="1" destOrd="0" presId="urn:microsoft.com/office/officeart/2005/8/layout/process4"/>
    <dgm:cxn modelId="{E88DFEE1-6279-4BDD-B309-CD4C45D22C21}" type="presParOf" srcId="{A2FB17B8-F8A0-4850-8C83-F28595CB156E}" destId="{305E79ED-ACCE-4C6D-8953-204CFBBDE02B}" srcOrd="2" destOrd="0" presId="urn:microsoft.com/office/officeart/2005/8/layout/process4"/>
    <dgm:cxn modelId="{53B356AC-3315-4C0E-A847-0EDACDF0E3B3}" type="presParOf" srcId="{305E79ED-ACCE-4C6D-8953-204CFBBDE02B}" destId="{55F7FDF4-E9E7-407D-94DE-DB52E3DF7EDE}" srcOrd="0" destOrd="0" presId="urn:microsoft.com/office/officeart/2005/8/layout/process4"/>
    <dgm:cxn modelId="{BD4D7471-D02E-4E44-9B5A-260923C88DF4}" type="presParOf" srcId="{A2FB17B8-F8A0-4850-8C83-F28595CB156E}" destId="{11D117EB-5FC3-4E62-8067-9FF989BD5D4A}" srcOrd="3" destOrd="0" presId="urn:microsoft.com/office/officeart/2005/8/layout/process4"/>
    <dgm:cxn modelId="{35880BF9-D3CD-44F5-BA34-405B75517E4F}" type="presParOf" srcId="{A2FB17B8-F8A0-4850-8C83-F28595CB156E}" destId="{D1F24593-6E6D-4A20-970F-99E7B0509A31}" srcOrd="4" destOrd="0" presId="urn:microsoft.com/office/officeart/2005/8/layout/process4"/>
    <dgm:cxn modelId="{96A30FE6-71F5-4A9A-AD57-F4B9E9FDB92B}" type="presParOf" srcId="{D1F24593-6E6D-4A20-970F-99E7B0509A31}" destId="{FC0451D1-9118-4033-94A3-79D2C4BCA01A}" srcOrd="0" destOrd="0" presId="urn:microsoft.com/office/officeart/2005/8/layout/process4"/>
    <dgm:cxn modelId="{B79B9A21-8C44-4453-AF8B-BC44BBB07A30}" type="presParOf" srcId="{A2FB17B8-F8A0-4850-8C83-F28595CB156E}" destId="{FFD8CC17-DBCC-4C26-935C-159198016A26}" srcOrd="5" destOrd="0" presId="urn:microsoft.com/office/officeart/2005/8/layout/process4"/>
    <dgm:cxn modelId="{45426D24-27A9-4B51-B662-C2FC2428F3DC}" type="presParOf" srcId="{A2FB17B8-F8A0-4850-8C83-F28595CB156E}" destId="{2C9DE791-AF63-44DA-B26D-2B913C569A87}" srcOrd="6" destOrd="0" presId="urn:microsoft.com/office/officeart/2005/8/layout/process4"/>
    <dgm:cxn modelId="{6C60D4DF-0D30-44DB-B413-96F1396AB7EA}" type="presParOf" srcId="{2C9DE791-AF63-44DA-B26D-2B913C569A87}" destId="{E244960B-8DD7-4B5F-9C1D-EF543911BFDA}" srcOrd="0" destOrd="0" presId="urn:microsoft.com/office/officeart/2005/8/layout/process4"/>
    <dgm:cxn modelId="{0D10698E-9CDD-48AE-B0BD-F11EFA02A209}" type="presParOf" srcId="{A2FB17B8-F8A0-4850-8C83-F28595CB156E}" destId="{CC6C8733-77AB-4502-A92E-031F4598D567}" srcOrd="7" destOrd="0" presId="urn:microsoft.com/office/officeart/2005/8/layout/process4"/>
    <dgm:cxn modelId="{C99A36DE-6BFE-4B7F-AC4C-587D09B74F23}" type="presParOf" srcId="{A2FB17B8-F8A0-4850-8C83-F28595CB156E}" destId="{EBC1D2A4-AFC0-4E8A-A738-664C4AB4D73E}" srcOrd="8" destOrd="0" presId="urn:microsoft.com/office/officeart/2005/8/layout/process4"/>
    <dgm:cxn modelId="{0E5A7B48-9750-4C68-B3F7-B62B57F92248}" type="presParOf" srcId="{EBC1D2A4-AFC0-4E8A-A738-664C4AB4D73E}" destId="{453035EE-0422-4E94-B23D-52086DC383CB}" srcOrd="0" destOrd="0" presId="urn:microsoft.com/office/officeart/2005/8/layout/process4"/>
    <dgm:cxn modelId="{BAEEF212-E96D-43DE-8F69-429698E6AA18}" type="presParOf" srcId="{A2FB17B8-F8A0-4850-8C83-F28595CB156E}" destId="{BED170AE-6F77-43CF-A95D-C4DA185B298F}" srcOrd="9" destOrd="0" presId="urn:microsoft.com/office/officeart/2005/8/layout/process4"/>
    <dgm:cxn modelId="{CB391CF2-AFA7-4ED5-B6D8-DD4AC82F5AD8}" type="presParOf" srcId="{A2FB17B8-F8A0-4850-8C83-F28595CB156E}" destId="{946171C0-4BDC-46D9-914C-03DE8225D4B5}" srcOrd="10" destOrd="0" presId="urn:microsoft.com/office/officeart/2005/8/layout/process4"/>
    <dgm:cxn modelId="{8F97B71B-88E6-4185-8BAC-23F1837B686B}" type="presParOf" srcId="{946171C0-4BDC-46D9-914C-03DE8225D4B5}" destId="{A39B60A4-F732-49B4-8F1C-1F0E84A43DB9}" srcOrd="0" destOrd="0" presId="urn:microsoft.com/office/officeart/2005/8/layout/process4"/>
    <dgm:cxn modelId="{8A539CCF-3B40-464C-AD82-D4A8E4F88B6B}" type="presParOf" srcId="{A2FB17B8-F8A0-4850-8C83-F28595CB156E}" destId="{FC838687-6887-4C92-B788-26E335DD3045}" srcOrd="11" destOrd="0" presId="urn:microsoft.com/office/officeart/2005/8/layout/process4"/>
    <dgm:cxn modelId="{11375FB2-2346-4010-BE7C-19DBFBA642F4}" type="presParOf" srcId="{A2FB17B8-F8A0-4850-8C83-F28595CB156E}" destId="{1445CC1B-3E55-4194-B8C8-BE0941274295}" srcOrd="12" destOrd="0" presId="urn:microsoft.com/office/officeart/2005/8/layout/process4"/>
    <dgm:cxn modelId="{4F7A62CE-7AE8-4DBB-BF6C-7349C1208150}" type="presParOf" srcId="{1445CC1B-3E55-4194-B8C8-BE0941274295}" destId="{76E55EFD-F98A-42B4-9179-1E549D4C362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2A2E9-E74B-4F76-AA81-33947C0C3D42}" type="datetimeFigureOut">
              <a:rPr lang="hu-HU" smtClean="0"/>
              <a:t>2017.11.06.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29202-5B1C-4AB5-A4C1-40DCBFB72E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312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29202-5B1C-4AB5-A4C1-40DCBFB72E3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433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Alcím mintájának szerkesztése</a:t>
            </a:r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1349131" cy="6840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7A12594E-4B3B-493C-9CAA-A04464EEA563}"/>
              </a:ext>
            </a:extLst>
          </p:cNvPr>
          <p:cNvSpPr txBox="1"/>
          <p:nvPr userDrawn="1"/>
        </p:nvSpPr>
        <p:spPr>
          <a:xfrm>
            <a:off x="3527884" y="628039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rgbClr val="CEA60D"/>
                </a:solidFill>
              </a:rPr>
              <a:t>Gajdos Máté főhadnagy</a:t>
            </a:r>
          </a:p>
          <a:p>
            <a:pPr algn="ctr"/>
            <a:r>
              <a:rPr lang="hu-HU" sz="1400" dirty="0">
                <a:solidFill>
                  <a:srgbClr val="CEA60D"/>
                </a:solidFill>
              </a:rPr>
              <a:t>2017.10.31.</a:t>
            </a:r>
          </a:p>
        </p:txBody>
      </p:sp>
    </p:spTree>
    <p:extLst>
      <p:ext uri="{BB962C8B-B14F-4D97-AF65-F5344CB8AC3E}">
        <p14:creationId xmlns:p14="http://schemas.microsoft.com/office/powerpoint/2010/main" val="305661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5A151D71-07FA-4184-9EC0-C0F625086AF2}"/>
              </a:ext>
            </a:extLst>
          </p:cNvPr>
          <p:cNvSpPr txBox="1"/>
          <p:nvPr userDrawn="1"/>
        </p:nvSpPr>
        <p:spPr>
          <a:xfrm>
            <a:off x="3527884" y="628039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rgbClr val="CEA60D"/>
                </a:solidFill>
              </a:rPr>
              <a:t>Gajdos Máté főhadnagy</a:t>
            </a:r>
          </a:p>
          <a:p>
            <a:pPr algn="ctr"/>
            <a:r>
              <a:rPr lang="hu-HU" sz="1400" dirty="0">
                <a:solidFill>
                  <a:srgbClr val="CEA60D"/>
                </a:solidFill>
              </a:rPr>
              <a:t>2017.10.31.</a:t>
            </a:r>
          </a:p>
        </p:txBody>
      </p:sp>
    </p:spTree>
    <p:extLst>
      <p:ext uri="{BB962C8B-B14F-4D97-AF65-F5344CB8AC3E}">
        <p14:creationId xmlns:p14="http://schemas.microsoft.com/office/powerpoint/2010/main" val="256448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9E1B3040-5CE8-4C65-B364-46232CD02625}"/>
              </a:ext>
            </a:extLst>
          </p:cNvPr>
          <p:cNvSpPr txBox="1"/>
          <p:nvPr userDrawn="1"/>
        </p:nvSpPr>
        <p:spPr>
          <a:xfrm>
            <a:off x="3527884" y="628039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rgbClr val="CEA60D"/>
                </a:solidFill>
              </a:rPr>
              <a:t>Gajdos Máté főhadnagy</a:t>
            </a:r>
          </a:p>
          <a:p>
            <a:pPr algn="ctr"/>
            <a:r>
              <a:rPr lang="hu-HU" sz="1400" dirty="0">
                <a:solidFill>
                  <a:srgbClr val="CEA60D"/>
                </a:solidFill>
              </a:rPr>
              <a:t>2017.10.31.</a:t>
            </a:r>
          </a:p>
        </p:txBody>
      </p:sp>
    </p:spTree>
    <p:extLst>
      <p:ext uri="{BB962C8B-B14F-4D97-AF65-F5344CB8AC3E}">
        <p14:creationId xmlns:p14="http://schemas.microsoft.com/office/powerpoint/2010/main" val="291663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B56F10B6-D05D-47A2-89D3-49C16E1674A4}"/>
              </a:ext>
            </a:extLst>
          </p:cNvPr>
          <p:cNvSpPr txBox="1"/>
          <p:nvPr userDrawn="1"/>
        </p:nvSpPr>
        <p:spPr>
          <a:xfrm>
            <a:off x="3527884" y="628039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rgbClr val="CEA60D"/>
                </a:solidFill>
              </a:rPr>
              <a:t>Gajdos Máté főhadnagy</a:t>
            </a:r>
          </a:p>
          <a:p>
            <a:pPr algn="ctr"/>
            <a:r>
              <a:rPr lang="hu-HU" sz="1400" dirty="0">
                <a:solidFill>
                  <a:srgbClr val="CEA60D"/>
                </a:solidFill>
              </a:rPr>
              <a:t>2017.10.31.</a:t>
            </a:r>
          </a:p>
        </p:txBody>
      </p:sp>
    </p:spTree>
    <p:extLst>
      <p:ext uri="{BB962C8B-B14F-4D97-AF65-F5344CB8AC3E}">
        <p14:creationId xmlns:p14="http://schemas.microsoft.com/office/powerpoint/2010/main" val="208974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="" xmlns:a16="http://schemas.microsoft.com/office/drawing/2014/main" id="{AEE5E6E6-8196-47CB-9B40-3B9C103BC062}"/>
              </a:ext>
            </a:extLst>
          </p:cNvPr>
          <p:cNvSpPr txBox="1"/>
          <p:nvPr userDrawn="1"/>
        </p:nvSpPr>
        <p:spPr>
          <a:xfrm>
            <a:off x="3527884" y="628039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rgbClr val="CEA60D"/>
                </a:solidFill>
              </a:rPr>
              <a:t>Gajdos Máté főhadnagy</a:t>
            </a:r>
          </a:p>
          <a:p>
            <a:pPr algn="ctr"/>
            <a:r>
              <a:rPr lang="hu-HU" sz="1400" dirty="0">
                <a:solidFill>
                  <a:srgbClr val="CEA60D"/>
                </a:solidFill>
              </a:rPr>
              <a:t>2017.10.31.</a:t>
            </a:r>
          </a:p>
        </p:txBody>
      </p:sp>
    </p:spTree>
    <p:extLst>
      <p:ext uri="{BB962C8B-B14F-4D97-AF65-F5344CB8AC3E}">
        <p14:creationId xmlns:p14="http://schemas.microsoft.com/office/powerpoint/2010/main" val="108550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6FE08FFC-5A9F-4494-8D5F-2CBF283CC763}"/>
              </a:ext>
            </a:extLst>
          </p:cNvPr>
          <p:cNvSpPr txBox="1"/>
          <p:nvPr userDrawn="1"/>
        </p:nvSpPr>
        <p:spPr>
          <a:xfrm>
            <a:off x="3527884" y="628039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rgbClr val="CEA60D"/>
                </a:solidFill>
              </a:rPr>
              <a:t>Gajdos Máté főhadnagy</a:t>
            </a:r>
          </a:p>
          <a:p>
            <a:pPr algn="ctr"/>
            <a:r>
              <a:rPr lang="hu-HU" sz="1400" dirty="0">
                <a:solidFill>
                  <a:srgbClr val="CEA60D"/>
                </a:solidFill>
              </a:rPr>
              <a:t>2017.10.31.</a:t>
            </a:r>
          </a:p>
        </p:txBody>
      </p:sp>
    </p:spTree>
    <p:extLst>
      <p:ext uri="{BB962C8B-B14F-4D97-AF65-F5344CB8AC3E}">
        <p14:creationId xmlns:p14="http://schemas.microsoft.com/office/powerpoint/2010/main" val="261237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018DF923-92E9-4042-9FB2-BDA12E73D98D}"/>
              </a:ext>
            </a:extLst>
          </p:cNvPr>
          <p:cNvSpPr txBox="1"/>
          <p:nvPr userDrawn="1"/>
        </p:nvSpPr>
        <p:spPr>
          <a:xfrm>
            <a:off x="3527884" y="628039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rgbClr val="CEA60D"/>
                </a:solidFill>
              </a:rPr>
              <a:t>Gajdos Máté főhadnagy</a:t>
            </a:r>
          </a:p>
          <a:p>
            <a:pPr algn="ctr"/>
            <a:r>
              <a:rPr lang="hu-HU" sz="1400" dirty="0">
                <a:solidFill>
                  <a:srgbClr val="CEA60D"/>
                </a:solidFill>
              </a:rPr>
              <a:t>2017.10.31.</a:t>
            </a:r>
          </a:p>
        </p:txBody>
      </p:sp>
    </p:spTree>
    <p:extLst>
      <p:ext uri="{BB962C8B-B14F-4D97-AF65-F5344CB8AC3E}">
        <p14:creationId xmlns:p14="http://schemas.microsoft.com/office/powerpoint/2010/main" val="412211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B90467A0-E469-49E9-BA57-7EAF4D98E71A}"/>
              </a:ext>
            </a:extLst>
          </p:cNvPr>
          <p:cNvSpPr txBox="1"/>
          <p:nvPr userDrawn="1"/>
        </p:nvSpPr>
        <p:spPr>
          <a:xfrm>
            <a:off x="3527884" y="628039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rgbClr val="CEA60D"/>
                </a:solidFill>
              </a:rPr>
              <a:t>Gajdos Máté főhadnagy</a:t>
            </a:r>
          </a:p>
          <a:p>
            <a:pPr algn="ctr"/>
            <a:r>
              <a:rPr lang="hu-HU" sz="1400" dirty="0">
                <a:solidFill>
                  <a:srgbClr val="CEA60D"/>
                </a:solidFill>
              </a:rPr>
              <a:t>2017.10.31.</a:t>
            </a:r>
          </a:p>
        </p:txBody>
      </p:sp>
    </p:spTree>
    <p:extLst>
      <p:ext uri="{BB962C8B-B14F-4D97-AF65-F5344CB8AC3E}">
        <p14:creationId xmlns:p14="http://schemas.microsoft.com/office/powerpoint/2010/main" val="235789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2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S:\NKE_SIRH_KSI\Social_Media\Koncepcio_prezi\NKE_emblema_fekete_CMYK.pn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6589" y="2130641"/>
            <a:ext cx="4687411" cy="472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1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201414" y="0"/>
            <a:ext cx="248374" cy="6858001"/>
            <a:chOff x="107505" y="0"/>
            <a:chExt cx="248374" cy="6858001"/>
          </a:xfrm>
        </p:grpSpPr>
        <p:pic>
          <p:nvPicPr>
            <p:cNvPr id="11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505" y="4594569"/>
              <a:ext cx="248374" cy="2263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505" y="0"/>
              <a:ext cx="248374" cy="2028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2002937"/>
              <a:ext cx="248374" cy="2591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zövegdoboz 8">
            <a:extLst>
              <a:ext uri="{FF2B5EF4-FFF2-40B4-BE49-F238E27FC236}">
                <a16:creationId xmlns="" xmlns:a16="http://schemas.microsoft.com/office/drawing/2014/main" id="{4340F2BE-C045-48D9-A6D2-919A72B25408}"/>
              </a:ext>
            </a:extLst>
          </p:cNvPr>
          <p:cNvSpPr txBox="1"/>
          <p:nvPr userDrawn="1"/>
        </p:nvSpPr>
        <p:spPr>
          <a:xfrm>
            <a:off x="3527884" y="628039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rgbClr val="CEA60D"/>
                </a:solidFill>
              </a:rPr>
              <a:t>Gajdos Máté főhadnagy</a:t>
            </a:r>
          </a:p>
          <a:p>
            <a:pPr algn="ctr"/>
            <a:r>
              <a:rPr lang="hu-HU" sz="1400" dirty="0">
                <a:solidFill>
                  <a:srgbClr val="CEA60D"/>
                </a:solidFill>
              </a:rPr>
              <a:t>2017.10.31.</a:t>
            </a:r>
          </a:p>
        </p:txBody>
      </p:sp>
    </p:spTree>
    <p:extLst>
      <p:ext uri="{BB962C8B-B14F-4D97-AF65-F5344CB8AC3E}">
        <p14:creationId xmlns:p14="http://schemas.microsoft.com/office/powerpoint/2010/main" val="252140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CEA60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„Éles riasztást kaptak a magyar Gripenek” – de hogyan?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04856" cy="1991072"/>
          </a:xfrm>
        </p:spPr>
        <p:txBody>
          <a:bodyPr>
            <a:normAutofit fontScale="92500"/>
          </a:bodyPr>
          <a:lstStyle/>
          <a:p>
            <a:r>
              <a:rPr lang="hu-HU" dirty="0"/>
              <a:t>A magyar és a szövetségi légtérrendészet</a:t>
            </a:r>
          </a:p>
          <a:p>
            <a:r>
              <a:rPr lang="hu-HU" dirty="0"/>
              <a:t>Gajdos Máté főhadnagy</a:t>
            </a:r>
          </a:p>
          <a:p>
            <a:r>
              <a:rPr lang="hu-HU" dirty="0"/>
              <a:t>2017. október 31.</a:t>
            </a:r>
          </a:p>
        </p:txBody>
      </p:sp>
    </p:spTree>
    <p:extLst>
      <p:ext uri="{BB962C8B-B14F-4D97-AF65-F5344CB8AC3E}">
        <p14:creationId xmlns:p14="http://schemas.microsoft.com/office/powerpoint/2010/main" val="31676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B8EDBD82-83AA-4401-8204-59B3EAF3E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légtérrendészet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8FE5125F-4AA4-45B5-9676-286384AA9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hu-HU" sz="2400" dirty="0"/>
              <a:t>„A NATO-ban, így Hazánkban is 2004 óta integrált légvédelem működik, szövetségi alárendeltségben. Viszont ebben a különleges – mondhatni titokzatos rendszerben – hol teljesítenek szolgálatot a magyar katonák?”</a:t>
            </a:r>
          </a:p>
          <a:p>
            <a:pPr marL="0" indent="0" algn="just">
              <a:buNone/>
            </a:pPr>
            <a:endParaRPr lang="hu-HU" sz="2400" dirty="0"/>
          </a:p>
          <a:p>
            <a:pPr marL="0" indent="0" algn="just">
              <a:buNone/>
            </a:pPr>
            <a:r>
              <a:rPr lang="hu-HU" sz="2400" dirty="0"/>
              <a:t>Miért a NATO?</a:t>
            </a:r>
          </a:p>
          <a:p>
            <a:pPr marL="0" indent="0" algn="just">
              <a:buNone/>
            </a:pPr>
            <a:endParaRPr lang="hu-HU" sz="2400" dirty="0"/>
          </a:p>
          <a:p>
            <a:pPr algn="just"/>
            <a:r>
              <a:rPr lang="hu-HU" sz="2400" dirty="0"/>
              <a:t>szuverenitás</a:t>
            </a:r>
          </a:p>
          <a:p>
            <a:pPr algn="just"/>
            <a:r>
              <a:rPr lang="hu-HU" sz="2400" dirty="0"/>
              <a:t>a Szövetség feladatai</a:t>
            </a:r>
          </a:p>
          <a:p>
            <a:pPr algn="just"/>
            <a:r>
              <a:rPr lang="hu-HU" sz="2400" dirty="0"/>
              <a:t>NIAMD</a:t>
            </a:r>
          </a:p>
          <a:p>
            <a:pPr algn="just"/>
            <a:r>
              <a:rPr lang="hu-HU" sz="2400" dirty="0"/>
              <a:t>NATO légi vezetés és irányítás (NATO ACCS)</a:t>
            </a:r>
          </a:p>
          <a:p>
            <a:pPr algn="just"/>
            <a:r>
              <a:rPr lang="hu-HU" sz="2400" dirty="0"/>
              <a:t>Radarállomások – radar </a:t>
            </a:r>
            <a:r>
              <a:rPr lang="hu-HU" sz="2400" dirty="0" err="1"/>
              <a:t>sites</a:t>
            </a:r>
            <a:endParaRPr lang="hu-HU" sz="2400" dirty="0"/>
          </a:p>
          <a:p>
            <a:pPr algn="just"/>
            <a:r>
              <a:rPr lang="hu-HU" sz="2400" dirty="0"/>
              <a:t>Légi Irányító Központ - CRC</a:t>
            </a:r>
          </a:p>
          <a:p>
            <a:pPr algn="just"/>
            <a:r>
              <a:rPr lang="hu-HU" sz="2400" dirty="0"/>
              <a:t>Földi Légvédelmi Készenléti Szolgálat – QRA(I</a:t>
            </a:r>
            <a:r>
              <a:rPr lang="hu-HU" sz="2400" dirty="0" smtClean="0"/>
              <a:t>)</a:t>
            </a:r>
          </a:p>
          <a:p>
            <a:pPr algn="just"/>
            <a:endParaRPr lang="hu-HU" sz="2400" dirty="0"/>
          </a:p>
          <a:p>
            <a:pPr marL="0" indent="0" algn="just">
              <a:buNone/>
            </a:pPr>
            <a:r>
              <a:rPr lang="hu-HU" sz="1300" dirty="0" smtClean="0"/>
              <a:t>forrás: www.nato.int</a:t>
            </a:r>
            <a:endParaRPr lang="hu-HU" sz="1300" dirty="0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962F1D2B-926A-44AE-84B3-7CABD45906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288" y="2996952"/>
            <a:ext cx="2843185" cy="1894774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51EA7F2D-A751-4474-BFFA-75DE1B713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871" y="445229"/>
            <a:ext cx="813836" cy="9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repülőgépről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98" y="24707"/>
            <a:ext cx="1951230" cy="6727903"/>
          </a:xfrm>
        </p:spPr>
      </p:pic>
      <p:sp>
        <p:nvSpPr>
          <p:cNvPr id="5" name="Szövegdoboz 4"/>
          <p:cNvSpPr txBox="1"/>
          <p:nvPr/>
        </p:nvSpPr>
        <p:spPr>
          <a:xfrm>
            <a:off x="718905" y="1268760"/>
            <a:ext cx="61926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SAAB JAS 39 C/D EBS HU Gripen</a:t>
            </a:r>
          </a:p>
          <a:p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Jakt</a:t>
            </a:r>
            <a:r>
              <a:rPr lang="hu-HU" dirty="0" smtClean="0"/>
              <a:t> (vadász), </a:t>
            </a:r>
            <a:r>
              <a:rPr lang="hu-HU" dirty="0" err="1" smtClean="0"/>
              <a:t>Attack</a:t>
            </a:r>
            <a:r>
              <a:rPr lang="hu-HU" dirty="0" smtClean="0"/>
              <a:t> (támadó), </a:t>
            </a:r>
            <a:r>
              <a:rPr lang="hu-HU" dirty="0" err="1" smtClean="0"/>
              <a:t>Spanning</a:t>
            </a:r>
            <a:r>
              <a:rPr lang="hu-HU" dirty="0" smtClean="0"/>
              <a:t> (felderítő)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Export </a:t>
            </a:r>
            <a:r>
              <a:rPr lang="hu-HU" dirty="0" err="1"/>
              <a:t>Baseline</a:t>
            </a:r>
            <a:r>
              <a:rPr lang="hu-HU" dirty="0"/>
              <a:t> Standard </a:t>
            </a:r>
            <a:r>
              <a:rPr lang="hu-HU" dirty="0" smtClean="0"/>
              <a:t>Hungary (magyarországi exportra készült változat)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együléses – C / kétüléses - D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h</a:t>
            </a:r>
            <a:r>
              <a:rPr lang="hu-HU" dirty="0" smtClean="0"/>
              <a:t>arcászati felderítő és vadászbombázó katonai repülőgép (többcélú harci repülőgép – multi-</a:t>
            </a:r>
            <a:r>
              <a:rPr lang="hu-HU" dirty="0" err="1" smtClean="0"/>
              <a:t>role</a:t>
            </a:r>
            <a:r>
              <a:rPr lang="hu-HU" dirty="0" smtClean="0"/>
              <a:t> </a:t>
            </a:r>
            <a:r>
              <a:rPr lang="hu-HU" dirty="0" err="1" smtClean="0"/>
              <a:t>fighter</a:t>
            </a:r>
            <a:r>
              <a:rPr lang="hu-H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négy és feledik generációs harcászati repülőgép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„mennyire rossz ez a repülőgép…?” – jövőbeni beszerzők: India, Bulgária, Horvátország, Szlovénia, Brazília, Dánia, Görögország, (Ausztria, Svájc)</a:t>
            </a:r>
            <a:endParaRPr lang="hu-HU" dirty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55" y="242581"/>
            <a:ext cx="2304256" cy="15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Változatok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443988" cy="4552818"/>
          </a:xfrm>
        </p:spPr>
      </p:pic>
    </p:spTree>
    <p:extLst>
      <p:ext uri="{BB962C8B-B14F-4D97-AF65-F5344CB8AC3E}">
        <p14:creationId xmlns:p14="http://schemas.microsoft.com/office/powerpoint/2010/main" val="5034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Fegyverzet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16951"/>
            <a:ext cx="7056784" cy="4988264"/>
          </a:xfrm>
        </p:spPr>
      </p:pic>
    </p:spTree>
    <p:extLst>
      <p:ext uri="{BB962C8B-B14F-4D97-AF65-F5344CB8AC3E}">
        <p14:creationId xmlns:p14="http://schemas.microsoft.com/office/powerpoint/2010/main" val="370529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Észak-atlanti Szerződés Szervezete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3917032"/>
          </a:xfrm>
        </p:spPr>
        <p:txBody>
          <a:bodyPr>
            <a:normAutofit fontScale="70000" lnSpcReduction="20000"/>
          </a:bodyPr>
          <a:lstStyle/>
          <a:p>
            <a:r>
              <a:rPr lang="hu-HU" dirty="0" err="1" smtClean="0"/>
              <a:t>North</a:t>
            </a:r>
            <a:r>
              <a:rPr lang="hu-HU" dirty="0" smtClean="0"/>
              <a:t> </a:t>
            </a:r>
            <a:r>
              <a:rPr lang="hu-HU" dirty="0" err="1" smtClean="0"/>
              <a:t>Atlantic</a:t>
            </a:r>
            <a:r>
              <a:rPr lang="hu-HU" dirty="0" smtClean="0"/>
              <a:t> </a:t>
            </a:r>
            <a:r>
              <a:rPr lang="hu-HU" dirty="0" err="1" smtClean="0"/>
              <a:t>Treaty</a:t>
            </a:r>
            <a:r>
              <a:rPr lang="hu-HU" dirty="0" smtClean="0"/>
              <a:t> Organization (NATO)</a:t>
            </a:r>
          </a:p>
          <a:p>
            <a:r>
              <a:rPr lang="hu-HU" dirty="0" smtClean="0"/>
              <a:t>kezdeti cél: ellensúlyozás, eszmei expanzió megakadályozása</a:t>
            </a:r>
          </a:p>
          <a:p>
            <a:r>
              <a:rPr lang="hu-HU" dirty="0" err="1" smtClean="0"/>
              <a:t>defenzivitás</a:t>
            </a:r>
            <a:r>
              <a:rPr lang="hu-HU" dirty="0" smtClean="0"/>
              <a:t> – védelem központúság</a:t>
            </a:r>
          </a:p>
          <a:p>
            <a:r>
              <a:rPr lang="hu-HU" dirty="0" smtClean="0"/>
              <a:t>politikai és katonai szervezet</a:t>
            </a:r>
          </a:p>
          <a:p>
            <a:r>
              <a:rPr lang="hu-HU" dirty="0" smtClean="0"/>
              <a:t>fórum és együttműködési intézmény</a:t>
            </a:r>
          </a:p>
          <a:p>
            <a:r>
              <a:rPr lang="hu-HU" dirty="0" smtClean="0"/>
              <a:t>változások a ´80-as évek végétől:</a:t>
            </a:r>
          </a:p>
          <a:p>
            <a:pPr lvl="1"/>
            <a:r>
              <a:rPr lang="hu-HU" dirty="0" smtClean="0"/>
              <a:t>nemzetközi szervezett bűnözés</a:t>
            </a:r>
          </a:p>
          <a:p>
            <a:pPr lvl="1"/>
            <a:r>
              <a:rPr lang="hu-HU" dirty="0" smtClean="0"/>
              <a:t>nemzetközi migráció</a:t>
            </a:r>
          </a:p>
          <a:p>
            <a:pPr lvl="1"/>
            <a:r>
              <a:rPr lang="hu-HU" dirty="0" smtClean="0"/>
              <a:t>energiabiztonság</a:t>
            </a:r>
          </a:p>
          <a:p>
            <a:pPr lvl="1"/>
            <a:r>
              <a:rPr lang="hu-HU" dirty="0" err="1" smtClean="0"/>
              <a:t>kiberbiztonság</a:t>
            </a:r>
            <a:endParaRPr lang="hu-HU" dirty="0"/>
          </a:p>
          <a:p>
            <a:r>
              <a:rPr lang="hu-HU" dirty="0" smtClean="0"/>
              <a:t>kollektív védelem megmaradt</a:t>
            </a:r>
          </a:p>
        </p:txBody>
      </p:sp>
      <p:pic>
        <p:nvPicPr>
          <p:cNvPr id="4" name="Kép 3" descr="File:Map of &lt;strong&gt;NATO&lt;/strong&gt; countri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89040"/>
            <a:ext cx="3602252" cy="171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NATO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pPr marL="0" indent="0">
              <a:buNone/>
            </a:pPr>
            <a:r>
              <a:rPr lang="hu-HU" dirty="0" smtClean="0"/>
              <a:t>29 tagállam</a:t>
            </a:r>
            <a:r>
              <a:rPr lang="hu-HU" dirty="0"/>
              <a:t>: 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Amerikai </a:t>
            </a:r>
            <a:r>
              <a:rPr lang="hu-HU" dirty="0"/>
              <a:t>Egyesült Államok</a:t>
            </a:r>
          </a:p>
          <a:p>
            <a:pPr marL="0" indent="0">
              <a:buNone/>
            </a:pPr>
            <a:r>
              <a:rPr lang="hu-HU" dirty="0" smtClean="0"/>
              <a:t>Belgium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Dánia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Egyesült </a:t>
            </a:r>
            <a:r>
              <a:rPr lang="hu-HU" dirty="0"/>
              <a:t>Királyság</a:t>
            </a:r>
          </a:p>
          <a:p>
            <a:pPr marL="0" indent="0">
              <a:buNone/>
            </a:pPr>
            <a:r>
              <a:rPr lang="hu-HU" dirty="0" smtClean="0"/>
              <a:t>Franciaország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Hollandia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Izland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Kanada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Luxemburg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Norvégia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Olaszország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Portugália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Később </a:t>
            </a:r>
            <a:r>
              <a:rPr lang="hu-HU" dirty="0"/>
              <a:t>csatlakozott </a:t>
            </a:r>
            <a:r>
              <a:rPr lang="hu-HU" dirty="0" smtClean="0"/>
              <a:t>államok: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1952 –  Görögország,  Törökország</a:t>
            </a:r>
          </a:p>
          <a:p>
            <a:pPr marL="0" indent="0">
              <a:buNone/>
            </a:pPr>
            <a:r>
              <a:rPr lang="hu-HU" dirty="0"/>
              <a:t>1955 –  NSZK</a:t>
            </a:r>
          </a:p>
          <a:p>
            <a:pPr marL="0" indent="0">
              <a:buNone/>
            </a:pPr>
            <a:r>
              <a:rPr lang="hu-HU" dirty="0"/>
              <a:t>1982 –  Spanyolország</a:t>
            </a:r>
          </a:p>
          <a:p>
            <a:pPr marL="0" indent="0">
              <a:buNone/>
            </a:pPr>
            <a:r>
              <a:rPr lang="hu-HU" dirty="0"/>
              <a:t>1990 – Németország </a:t>
            </a:r>
            <a:r>
              <a:rPr lang="hu-HU" dirty="0" err="1"/>
              <a:t>újraegyesítése</a:t>
            </a:r>
            <a:r>
              <a:rPr lang="hu-HU" dirty="0"/>
              <a:t> (a volt  NDK tartományai)</a:t>
            </a:r>
          </a:p>
          <a:p>
            <a:pPr marL="0" indent="0">
              <a:buNone/>
            </a:pPr>
            <a:r>
              <a:rPr lang="hu-HU" dirty="0"/>
              <a:t>1999 –  Csehország,  Lengyelország,  Magyarország</a:t>
            </a:r>
          </a:p>
          <a:p>
            <a:pPr marL="0" indent="0">
              <a:buNone/>
            </a:pPr>
            <a:r>
              <a:rPr lang="hu-HU" dirty="0"/>
              <a:t>2004 –  Bulgária,  Észtország,  Lettország,  Litvánia,  Románia,  Szlovákia,  Szlovénia</a:t>
            </a:r>
          </a:p>
          <a:p>
            <a:pPr marL="0" indent="0">
              <a:buNone/>
            </a:pPr>
            <a:r>
              <a:rPr lang="hu-HU" dirty="0"/>
              <a:t>2009 –  Albánia,  Horvátország</a:t>
            </a:r>
          </a:p>
          <a:p>
            <a:pPr marL="0" indent="0">
              <a:buNone/>
            </a:pPr>
            <a:r>
              <a:rPr lang="hu-HU" dirty="0"/>
              <a:t>2017 –  Montenegró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49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37E18B0-4CD7-44A6-A096-9FC185070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NATO vezetés és irányítás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D1B29BFF-CDF5-4CDE-83A1-ABE35E13E8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8580465"/>
              </p:ext>
            </p:extLst>
          </p:nvPr>
        </p:nvGraphicFramePr>
        <p:xfrm>
          <a:off x="1524000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899592" y="5373216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forrás: </a:t>
            </a:r>
            <a:r>
              <a:rPr lang="hu-HU" sz="1000" dirty="0" smtClean="0"/>
              <a:t>www.nato.int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22786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5996DB68-F2EA-45D1-8761-6475756D4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Magyarországi oldal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0A90E494-AE09-4AE4-A632-98D19985E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12479"/>
              </p:ext>
            </p:extLst>
          </p:nvPr>
        </p:nvGraphicFramePr>
        <p:xfrm>
          <a:off x="2987502" y="19730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Egyenes összekötő 5">
            <a:extLst>
              <a:ext uri="{FF2B5EF4-FFF2-40B4-BE49-F238E27FC236}">
                <a16:creationId xmlns="" xmlns:a16="http://schemas.microsoft.com/office/drawing/2014/main" id="{8C19EC97-199C-4A6F-B8D6-0A277D2EDDFB}"/>
              </a:ext>
            </a:extLst>
          </p:cNvPr>
          <p:cNvCxnSpPr/>
          <p:nvPr/>
        </p:nvCxnSpPr>
        <p:spPr>
          <a:xfrm flipH="1" flipV="1">
            <a:off x="6514838" y="2924944"/>
            <a:ext cx="936104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="" xmlns:a16="http://schemas.microsoft.com/office/drawing/2014/main" id="{FB088140-6526-4002-828C-3A549AA97D11}"/>
              </a:ext>
            </a:extLst>
          </p:cNvPr>
          <p:cNvCxnSpPr/>
          <p:nvPr/>
        </p:nvCxnSpPr>
        <p:spPr>
          <a:xfrm flipV="1">
            <a:off x="4139102" y="2794587"/>
            <a:ext cx="1224136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doboz 2"/>
          <p:cNvSpPr txBox="1"/>
          <p:nvPr/>
        </p:nvSpPr>
        <p:spPr>
          <a:xfrm>
            <a:off x="512429" y="5628105"/>
            <a:ext cx="25602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forrás: www.nato.int, www.honvedelem.hu</a:t>
            </a:r>
            <a:endParaRPr lang="hu-HU" sz="1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28" y="1447353"/>
            <a:ext cx="2493243" cy="249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0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Éles riasztás…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4349079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u-HU" sz="4000" dirty="0"/>
              <a:t>A légvédelmi készenléti repülés olyan - az állami repülések céljára kijelölt légterekben végrehajtott repülések szabályairól szóló jogszabályban meghatározott - </a:t>
            </a:r>
            <a:r>
              <a:rPr lang="hu-HU" sz="4000" b="1" dirty="0"/>
              <a:t>honvédelmi célú, műveleti repülés</a:t>
            </a:r>
            <a:r>
              <a:rPr lang="hu-HU" sz="4000" dirty="0"/>
              <a:t>, amely rendeltetése </a:t>
            </a:r>
            <a:r>
              <a:rPr lang="hu-HU" sz="4000" dirty="0" smtClean="0"/>
              <a:t>szerint, a </a:t>
            </a:r>
            <a:r>
              <a:rPr lang="hu-HU" sz="4000" dirty="0"/>
              <a:t>honvédelemről és a Magyar </a:t>
            </a:r>
            <a:r>
              <a:rPr lang="hu-HU" sz="4000" dirty="0" smtClean="0"/>
              <a:t>Honvédségről meghatározottak </a:t>
            </a:r>
            <a:r>
              <a:rPr lang="hu-HU" sz="4000" dirty="0"/>
              <a:t>szerint </a:t>
            </a:r>
            <a:r>
              <a:rPr lang="hu-HU" sz="4000" b="1" dirty="0"/>
              <a:t>az ország légterének oltalmazása</a:t>
            </a:r>
            <a:r>
              <a:rPr lang="hu-HU" sz="4000" dirty="0"/>
              <a:t> és </a:t>
            </a:r>
            <a:r>
              <a:rPr lang="hu-HU" sz="4000" b="1" dirty="0"/>
              <a:t>területének védelme érdekében végrehajtott repülés</a:t>
            </a:r>
            <a:r>
              <a:rPr lang="hu-HU" sz="4000" dirty="0"/>
              <a:t> (a továbbiakban: </a:t>
            </a:r>
            <a:r>
              <a:rPr lang="hu-HU" sz="4000" b="1" u="sng" dirty="0"/>
              <a:t>légvédelmi készenléti valós repülés</a:t>
            </a:r>
            <a:r>
              <a:rPr lang="hu-HU" sz="4000" dirty="0"/>
              <a:t>), </a:t>
            </a:r>
            <a:r>
              <a:rPr lang="hu-HU" sz="4000" dirty="0" smtClean="0"/>
              <a:t>vagy ilyen repülésre </a:t>
            </a:r>
            <a:r>
              <a:rPr lang="hu-HU" sz="4000" dirty="0"/>
              <a:t>történő felkészülés érdekében végrehajtott repülés (a továbbiakban: </a:t>
            </a:r>
            <a:r>
              <a:rPr lang="hu-HU" sz="4000" b="1" u="sng" dirty="0"/>
              <a:t>légvédelmi készenléti gyakorló repülés</a:t>
            </a:r>
            <a:r>
              <a:rPr lang="hu-HU" sz="4000" dirty="0" smtClean="0"/>
              <a:t>).</a:t>
            </a:r>
          </a:p>
          <a:p>
            <a:pPr marL="0" indent="0">
              <a:lnSpc>
                <a:spcPct val="170000"/>
              </a:lnSpc>
              <a:buNone/>
            </a:pPr>
            <a:endParaRPr lang="hu-HU" sz="21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hu-HU" sz="2100" dirty="0" smtClean="0"/>
              <a:t>forrás: 7/2009. </a:t>
            </a:r>
            <a:r>
              <a:rPr lang="hu-HU" sz="2100" dirty="0"/>
              <a:t>HM </a:t>
            </a:r>
            <a:r>
              <a:rPr lang="hu-HU" sz="2100" dirty="0" smtClean="0"/>
              <a:t>rendelet a </a:t>
            </a:r>
            <a:r>
              <a:rPr lang="hu-HU" sz="2100" dirty="0"/>
              <a:t>Magyar Honvédség légvédelmi készenléti </a:t>
            </a:r>
            <a:r>
              <a:rPr lang="hu-HU" sz="2100" dirty="0" smtClean="0"/>
              <a:t>repüléseiről</a:t>
            </a:r>
            <a:endParaRPr lang="hu-HU" sz="21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8107"/>
            <a:ext cx="2297832" cy="250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05956600-5AAE-48AB-BD07-C9F266B7E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 a riasztási folyamatra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="" xmlns:a16="http://schemas.microsoft.com/office/drawing/2014/main" id="{7148D963-ABAD-4DA5-9C90-F3560B6CB4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456560"/>
              </p:ext>
            </p:extLst>
          </p:nvPr>
        </p:nvGraphicFramePr>
        <p:xfrm>
          <a:off x="899592" y="1414933"/>
          <a:ext cx="757118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5292080" y="6021288"/>
            <a:ext cx="3312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forrás: A Nemzet Szárnyai kisfilm (www.youtube.com)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8739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057E53C-0C8D-4971-B015-4B9177AEA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előadás felépítése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8AE63477-E9F4-49C8-81CD-8EA9CF87B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31642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hu-HU" sz="2600" dirty="0" smtClean="0"/>
              <a:t>Mottó: „</a:t>
            </a:r>
            <a:r>
              <a:rPr lang="de-DE" sz="2600" dirty="0"/>
              <a:t>Wenn du es nicht </a:t>
            </a:r>
            <a:r>
              <a:rPr lang="de-DE" sz="2600" dirty="0" smtClean="0"/>
              <a:t>einfach</a:t>
            </a:r>
            <a:r>
              <a:rPr lang="hu-HU" sz="2600" dirty="0" smtClean="0"/>
              <a:t/>
            </a:r>
            <a:br>
              <a:rPr lang="hu-HU" sz="2600" dirty="0" smtClean="0"/>
            </a:br>
            <a:r>
              <a:rPr lang="de-DE" sz="2600" dirty="0" smtClean="0"/>
              <a:t>erklären kannst,</a:t>
            </a:r>
            <a:r>
              <a:rPr lang="hu-HU" sz="2600" dirty="0" smtClean="0"/>
              <a:t> </a:t>
            </a:r>
            <a:r>
              <a:rPr lang="de-DE" sz="2600" dirty="0" smtClean="0"/>
              <a:t>hast</a:t>
            </a:r>
            <a:r>
              <a:rPr lang="hu-HU" sz="2600" dirty="0" smtClean="0"/>
              <a:t/>
            </a:r>
            <a:br>
              <a:rPr lang="hu-HU" sz="2600" dirty="0" smtClean="0"/>
            </a:br>
            <a:r>
              <a:rPr lang="de-DE" sz="2600" dirty="0" smtClean="0"/>
              <a:t>du </a:t>
            </a:r>
            <a:r>
              <a:rPr lang="de-DE" sz="2600" dirty="0"/>
              <a:t>es nicht gut </a:t>
            </a:r>
            <a:r>
              <a:rPr lang="de-DE" sz="2600" dirty="0" smtClean="0"/>
              <a:t>genug</a:t>
            </a:r>
            <a:r>
              <a:rPr lang="hu-HU" sz="2600" dirty="0" smtClean="0"/>
              <a:t/>
            </a:r>
            <a:br>
              <a:rPr lang="hu-HU" sz="2600" dirty="0" smtClean="0"/>
            </a:br>
            <a:r>
              <a:rPr lang="de-DE" sz="2600" dirty="0" smtClean="0"/>
              <a:t>verstanden.</a:t>
            </a:r>
            <a:r>
              <a:rPr lang="hu-HU" sz="2600" dirty="0" smtClean="0"/>
              <a:t>”</a:t>
            </a:r>
          </a:p>
          <a:p>
            <a:pPr marL="0" indent="0" algn="r">
              <a:buNone/>
            </a:pPr>
            <a:r>
              <a:rPr lang="hu-HU" sz="2600" dirty="0" smtClean="0"/>
              <a:t>Albert Einstein</a:t>
            </a:r>
          </a:p>
          <a:p>
            <a:r>
              <a:rPr lang="hu-HU" sz="4500" dirty="0" smtClean="0"/>
              <a:t>témaválasztás indoklása</a:t>
            </a:r>
            <a:endParaRPr lang="hu-HU" sz="4500" dirty="0"/>
          </a:p>
          <a:p>
            <a:r>
              <a:rPr lang="hu-HU" sz="4500" dirty="0"/>
              <a:t>a légtér definiálása</a:t>
            </a:r>
          </a:p>
          <a:p>
            <a:r>
              <a:rPr lang="hu-HU" sz="4500" dirty="0"/>
              <a:t>a repülések lebonyolítása</a:t>
            </a:r>
          </a:p>
          <a:p>
            <a:r>
              <a:rPr lang="hu-HU" sz="4500" dirty="0"/>
              <a:t>a légtérellenőrzés </a:t>
            </a:r>
            <a:br>
              <a:rPr lang="hu-HU" sz="4500" dirty="0"/>
            </a:br>
            <a:r>
              <a:rPr lang="hu-HU" sz="4500" dirty="0"/>
              <a:t>megközelítései, módszerei</a:t>
            </a:r>
          </a:p>
          <a:p>
            <a:pPr lvl="1"/>
            <a:r>
              <a:rPr lang="hu-HU" sz="4500" dirty="0"/>
              <a:t>polgári – </a:t>
            </a:r>
            <a:r>
              <a:rPr lang="hu-HU" sz="4500" dirty="0" err="1"/>
              <a:t>safety</a:t>
            </a:r>
            <a:endParaRPr lang="hu-HU" sz="4500" dirty="0"/>
          </a:p>
          <a:p>
            <a:pPr lvl="1"/>
            <a:r>
              <a:rPr lang="hu-HU" sz="4500" dirty="0"/>
              <a:t>katonai - </a:t>
            </a:r>
            <a:r>
              <a:rPr lang="hu-HU" sz="4500" dirty="0" err="1"/>
              <a:t>security</a:t>
            </a:r>
            <a:endParaRPr lang="hu-HU" sz="4500" dirty="0"/>
          </a:p>
          <a:p>
            <a:r>
              <a:rPr lang="hu-HU" sz="4500" dirty="0"/>
              <a:t>a légtérrendészet</a:t>
            </a:r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85D1DBC6-1D4B-4D75-89D7-B96FDA9E1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517" y="2996952"/>
            <a:ext cx="3142764" cy="208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1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feladatok képekben…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2508475" cy="244827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83" y="1124744"/>
            <a:ext cx="4032448" cy="252028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05850"/>
            <a:ext cx="3413894" cy="243454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861048"/>
            <a:ext cx="3121152" cy="218541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0585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2664296"/>
          </a:xfrm>
        </p:spPr>
        <p:txBody>
          <a:bodyPr>
            <a:normAutofit fontScale="90000"/>
          </a:bodyPr>
          <a:lstStyle/>
          <a:p>
            <a:r>
              <a:rPr lang="hu-HU" sz="4000" b="1" dirty="0" smtClean="0"/>
              <a:t>Köszönöm a megtisztelő figyelmet!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sz="4000" i="1" dirty="0" smtClean="0"/>
              <a:t>„Non muri </a:t>
            </a:r>
            <a:r>
              <a:rPr lang="hu-HU" sz="4000" i="1" dirty="0" err="1" smtClean="0"/>
              <a:t>sed</a:t>
            </a:r>
            <a:r>
              <a:rPr lang="hu-HU" sz="4000" i="1" dirty="0" smtClean="0"/>
              <a:t> </a:t>
            </a:r>
            <a:r>
              <a:rPr lang="hu-HU" sz="4000" i="1" dirty="0" err="1" smtClean="0"/>
              <a:t>viri</a:t>
            </a:r>
            <a:r>
              <a:rPr lang="hu-HU" sz="4000" i="1" dirty="0" smtClean="0"/>
              <a:t> </a:t>
            </a:r>
            <a:r>
              <a:rPr lang="hu-HU" sz="4000" i="1" dirty="0" err="1" smtClean="0"/>
              <a:t>sunt</a:t>
            </a:r>
            <a:r>
              <a:rPr lang="hu-HU" sz="4000" i="1" dirty="0" smtClean="0"/>
              <a:t> </a:t>
            </a:r>
            <a:r>
              <a:rPr lang="hu-HU" sz="4000" i="1" dirty="0" err="1" smtClean="0"/>
              <a:t>praesidum</a:t>
            </a:r>
            <a:r>
              <a:rPr lang="hu-HU" sz="4000" i="1" dirty="0" smtClean="0"/>
              <a:t> </a:t>
            </a:r>
            <a:r>
              <a:rPr lang="hu-HU" sz="4000" i="1" dirty="0" err="1" smtClean="0"/>
              <a:t>oppidorum</a:t>
            </a:r>
            <a:r>
              <a:rPr lang="hu-HU" sz="4000" i="1" dirty="0" smtClean="0"/>
              <a:t>!” 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40968"/>
            <a:ext cx="3528392" cy="234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4664"/>
            <a:ext cx="2976331" cy="223224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5266"/>
            <a:ext cx="3683040" cy="276228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53108"/>
            <a:ext cx="3552395" cy="266429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3144011" cy="2358008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579" y="4354962"/>
            <a:ext cx="2801888" cy="157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214FE22-1796-4AA5-9CAA-E82DA5F52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Megjelenésünk a sajtóban…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1FC0F35F-8E01-4041-8F48-996085241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3204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b="1" dirty="0"/>
              <a:t>Riasztották a magyar Gripeneket</a:t>
            </a:r>
          </a:p>
          <a:p>
            <a:pPr marL="0" indent="0">
              <a:buNone/>
            </a:pPr>
            <a:r>
              <a:rPr lang="hu-HU" dirty="0"/>
              <a:t>2017.10.07. 21:27</a:t>
            </a:r>
          </a:p>
          <a:p>
            <a:pPr marL="0" indent="0">
              <a:buNone/>
            </a:pPr>
            <a:r>
              <a:rPr lang="hu-HU" b="1" dirty="0"/>
              <a:t>Nem válaszolt a magyar légiirányításnak egy</a:t>
            </a:r>
            <a:br>
              <a:rPr lang="hu-HU" b="1" dirty="0"/>
            </a:br>
            <a:r>
              <a:rPr lang="hu-HU" b="1" dirty="0"/>
              <a:t>Egyiptomból Németországba tartó repülőgép,</a:t>
            </a:r>
            <a:br>
              <a:rPr lang="hu-HU" b="1" dirty="0"/>
            </a:br>
            <a:r>
              <a:rPr lang="hu-HU" b="1" dirty="0"/>
              <a:t>ezért riadóztatták a Gripeneket </a:t>
            </a:r>
            <a:br>
              <a:rPr lang="hu-HU" b="1" dirty="0"/>
            </a:br>
            <a:r>
              <a:rPr lang="hu-HU" b="1" dirty="0"/>
              <a:t>- közölte a Honvédelmi Minisztérium.</a:t>
            </a:r>
          </a:p>
          <a:p>
            <a:pPr marL="0" indent="0" fontAlgn="base">
              <a:buNone/>
            </a:pPr>
            <a:r>
              <a:rPr lang="hu-HU" dirty="0"/>
              <a:t>A  Boeing 763 típusú amerikai repülőgép szombaton este 19 óra 50 perckor lépett be a magyar légtérbe. A repülőgép nem tért le a repülési útvonaltól, de nem vette fel a kapcsolatot a polgári irányítással - közölte az esetről a minisztérium. </a:t>
            </a:r>
          </a:p>
          <a:p>
            <a:pPr marL="0" indent="0" fontAlgn="base">
              <a:buNone/>
            </a:pPr>
            <a:r>
              <a:rPr lang="hu-HU" dirty="0"/>
              <a:t>A határt átlépve a riasztott Gripenek elfogták a repülőgépet, és elvégezték az azonosítást. </a:t>
            </a:r>
          </a:p>
          <a:p>
            <a:pPr marL="0" indent="0" fontAlgn="base">
              <a:buNone/>
            </a:pPr>
            <a:r>
              <a:rPr lang="hu-HU" dirty="0"/>
              <a:t>Függetlenül attól, hogy a gép addigra már felvette a kapcsolatot a magyar légiforgalmi szolgálattal, a Gripenek a határig kísérték a repülőgépet, majd visszatértek a kecskeméti repülőbázisra</a:t>
            </a:r>
            <a:r>
              <a:rPr lang="hu-HU" dirty="0" smtClean="0"/>
              <a:t>.</a:t>
            </a:r>
          </a:p>
          <a:p>
            <a:pPr marL="0" indent="0" fontAlgn="base">
              <a:buNone/>
            </a:pPr>
            <a:endParaRPr lang="hu-HU" dirty="0"/>
          </a:p>
          <a:p>
            <a:pPr marL="0" indent="0" fontAlgn="base">
              <a:buNone/>
            </a:pPr>
            <a:r>
              <a:rPr lang="hu-HU" sz="2200" dirty="0"/>
              <a:t>f</a:t>
            </a:r>
            <a:r>
              <a:rPr lang="hu-HU" sz="2200" dirty="0" smtClean="0"/>
              <a:t>orrás: www.index.hu</a:t>
            </a:r>
            <a:endParaRPr lang="hu-HU" sz="2200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8E4BA3FE-0A1F-4121-B3E9-C6E76261FB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28800"/>
            <a:ext cx="2530624" cy="14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8BEAC7D4-5EC9-4F1E-877B-418328CA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légtér</a:t>
            </a:r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71EE7BBF-1387-4415-AB9B-0854A5EDD2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268760"/>
            <a:ext cx="7416824" cy="462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5EF52976-B039-4520-9D4B-DC0AA78DB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légtér és a repülések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19291165-0C09-4EBC-B61A-1F071CF0F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47500" lnSpcReduction="2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hu-HU" sz="5100" dirty="0"/>
              <a:t>Fontosabb érintettek:</a:t>
            </a:r>
          </a:p>
          <a:p>
            <a:r>
              <a:rPr lang="hu-HU" sz="5100" dirty="0"/>
              <a:t>ICAO – Nemzetközi Polgári</a:t>
            </a:r>
            <a:br>
              <a:rPr lang="hu-HU" sz="5100" dirty="0"/>
            </a:br>
            <a:r>
              <a:rPr lang="hu-HU" sz="5100" dirty="0"/>
              <a:t>Repülési Szervezet</a:t>
            </a:r>
          </a:p>
          <a:p>
            <a:r>
              <a:rPr lang="hu-HU" sz="5100" dirty="0">
                <a:solidFill>
                  <a:srgbClr val="FF0000"/>
                </a:solidFill>
              </a:rPr>
              <a:t>repülési szabályok (pl: rádió)</a:t>
            </a:r>
          </a:p>
          <a:p>
            <a:r>
              <a:rPr lang="hu-HU" sz="5100" dirty="0"/>
              <a:t>légiforgalmi szolgálatok –</a:t>
            </a:r>
            <a:br>
              <a:rPr lang="hu-HU" sz="5100" dirty="0"/>
            </a:br>
            <a:r>
              <a:rPr lang="hu-HU" sz="5100" dirty="0"/>
              <a:t>felelősség – biztonság</a:t>
            </a:r>
          </a:p>
          <a:p>
            <a:r>
              <a:rPr lang="hu-HU" sz="5100" dirty="0">
                <a:solidFill>
                  <a:srgbClr val="FF0000"/>
                </a:solidFill>
              </a:rPr>
              <a:t>okmányok (pl: diplomáciai engedély)</a:t>
            </a:r>
          </a:p>
          <a:p>
            <a:r>
              <a:rPr lang="hu-HU" sz="5100" dirty="0"/>
              <a:t>nemzetek </a:t>
            </a:r>
            <a:r>
              <a:rPr lang="hu-HU" sz="5100" dirty="0" smtClean="0"/>
              <a:t>– NATO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pPr marL="0" indent="0" algn="just">
              <a:buNone/>
            </a:pPr>
            <a:r>
              <a:rPr lang="hu-HU" sz="2500" dirty="0" smtClean="0"/>
              <a:t>forrás: www.hungarocontrol.hu</a:t>
            </a:r>
            <a:r>
              <a:rPr lang="hu-HU" sz="2500" dirty="0"/>
              <a:t>, 1995. évi XCVII. </a:t>
            </a:r>
            <a:r>
              <a:rPr lang="hu-HU" sz="2500" dirty="0" smtClean="0"/>
              <a:t>törvény a </a:t>
            </a:r>
            <a:r>
              <a:rPr lang="hu-HU" sz="2500" dirty="0"/>
              <a:t>légiközlekedésről, 4/1998</a:t>
            </a:r>
            <a:r>
              <a:rPr lang="hu-HU" sz="2500" dirty="0" smtClean="0"/>
              <a:t>. </a:t>
            </a:r>
            <a:r>
              <a:rPr lang="hu-HU" sz="2500" dirty="0"/>
              <a:t>Korm. </a:t>
            </a:r>
            <a:r>
              <a:rPr lang="hu-HU" sz="2500" dirty="0" smtClean="0"/>
              <a:t>rendelet a magyar légtér igénybevételéről</a:t>
            </a:r>
            <a:r>
              <a:rPr lang="hu-HU" sz="2500" dirty="0"/>
              <a:t>, 26/2007</a:t>
            </a:r>
            <a:r>
              <a:rPr lang="hu-HU" sz="2500" dirty="0" smtClean="0"/>
              <a:t>. </a:t>
            </a:r>
            <a:r>
              <a:rPr lang="hu-HU" sz="2500" dirty="0"/>
              <a:t>GKM-HM-</a:t>
            </a:r>
            <a:r>
              <a:rPr lang="hu-HU" sz="2500" dirty="0" err="1"/>
              <a:t>KvVM</a:t>
            </a:r>
            <a:r>
              <a:rPr lang="hu-HU" sz="2500" dirty="0"/>
              <a:t> együttes </a:t>
            </a:r>
            <a:r>
              <a:rPr lang="hu-HU" sz="2500" dirty="0" smtClean="0"/>
              <a:t>rendelet a </a:t>
            </a:r>
            <a:r>
              <a:rPr lang="hu-HU" sz="2500" dirty="0"/>
              <a:t>magyar légtér légiközlekedés céljára történő </a:t>
            </a:r>
            <a:r>
              <a:rPr lang="hu-HU" sz="2500" dirty="0" smtClean="0"/>
              <a:t>kijelöléséről</a:t>
            </a:r>
          </a:p>
        </p:txBody>
      </p:sp>
      <p:pic>
        <p:nvPicPr>
          <p:cNvPr id="9" name="Kép 8">
            <a:extLst>
              <a:ext uri="{FF2B5EF4-FFF2-40B4-BE49-F238E27FC236}">
                <a16:creationId xmlns="" xmlns:a16="http://schemas.microsoft.com/office/drawing/2014/main" id="{8AB3C35D-4200-475F-BBEF-3A801C297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43" y="3569013"/>
            <a:ext cx="1224136" cy="1828043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="" xmlns:a16="http://schemas.microsoft.com/office/drawing/2014/main" id="{72FF9233-46E2-4F1F-8C74-137072BA8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868" y="1855120"/>
            <a:ext cx="1861285" cy="153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="" xmlns:a16="http://schemas.microsoft.com/office/drawing/2014/main" id="{67B86AAE-53D7-4077-934C-02FA8FFC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légtér</a:t>
            </a: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9388FFC2-B03F-4F09-9772-D5B0ED4E7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85122"/>
            <a:ext cx="5688632" cy="476997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6315445" y="6021288"/>
            <a:ext cx="2386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forrás: www.hungarocontrol.hu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42040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6153DCB-C5E1-429F-A777-BF169229D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Légtérellenőrzés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69C948E0-341A-42E4-B9FB-734F0C9C4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3600" dirty="0"/>
              <a:t>Megközelítés:</a:t>
            </a:r>
          </a:p>
          <a:p>
            <a:r>
              <a:rPr lang="hu-HU" dirty="0"/>
              <a:t>polgári: biztonság (</a:t>
            </a:r>
            <a:r>
              <a:rPr lang="hu-HU" dirty="0" err="1"/>
              <a:t>safety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eszköz: elkülönítés</a:t>
            </a:r>
          </a:p>
          <a:p>
            <a:pPr marL="457200" lvl="1" indent="0">
              <a:buNone/>
            </a:pPr>
            <a:endParaRPr lang="hu-HU" dirty="0"/>
          </a:p>
          <a:p>
            <a:r>
              <a:rPr lang="hu-HU" dirty="0"/>
              <a:t>katonai: fókuszban - biztonság (</a:t>
            </a:r>
            <a:r>
              <a:rPr lang="hu-HU" dirty="0" err="1"/>
              <a:t>security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eszköz: </a:t>
            </a:r>
            <a:r>
              <a:rPr lang="hu-HU" dirty="0" smtClean="0"/>
              <a:t>védelem-készenlét</a:t>
            </a:r>
            <a:br>
              <a:rPr lang="hu-HU" dirty="0" smtClean="0"/>
            </a:br>
            <a:r>
              <a:rPr lang="hu-HU" dirty="0" smtClean="0"/>
              <a:t>				-</a:t>
            </a:r>
            <a:r>
              <a:rPr lang="hu-HU" dirty="0"/>
              <a:t>erő</a:t>
            </a:r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75810DAB-1F3A-45CD-A419-2C993D28FA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16" y="1600201"/>
            <a:ext cx="2663516" cy="1775677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B148A189-8052-45FA-8474-D86C52366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15" y="4470011"/>
            <a:ext cx="2663516" cy="176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repülésirányításról röviden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hu-HU" sz="2300" dirty="0" smtClean="0"/>
              <a:t>„The </a:t>
            </a:r>
            <a:r>
              <a:rPr lang="hu-HU" sz="2300" dirty="0" err="1" smtClean="0"/>
              <a:t>only</a:t>
            </a:r>
            <a:r>
              <a:rPr lang="hu-HU" sz="2300" dirty="0" smtClean="0"/>
              <a:t> </a:t>
            </a:r>
            <a:r>
              <a:rPr lang="hu-HU" sz="2300" dirty="0" err="1" smtClean="0"/>
              <a:t>difference</a:t>
            </a:r>
            <a:r>
              <a:rPr lang="hu-HU" sz="2300" dirty="0" smtClean="0"/>
              <a:t> </a:t>
            </a:r>
            <a:r>
              <a:rPr lang="hu-HU" sz="2300" dirty="0" err="1" smtClean="0"/>
              <a:t>between</a:t>
            </a:r>
            <a:r>
              <a:rPr lang="hu-HU" sz="2300" dirty="0" smtClean="0"/>
              <a:t> God and</a:t>
            </a:r>
            <a:br>
              <a:rPr lang="hu-HU" sz="2300" dirty="0" smtClean="0"/>
            </a:br>
            <a:r>
              <a:rPr lang="hu-HU" sz="2300" dirty="0" smtClean="0"/>
              <a:t>an air </a:t>
            </a:r>
            <a:r>
              <a:rPr lang="hu-HU" sz="2300" dirty="0" err="1" smtClean="0"/>
              <a:t>traffic</a:t>
            </a:r>
            <a:r>
              <a:rPr lang="hu-HU" sz="2300" dirty="0" smtClean="0"/>
              <a:t> </a:t>
            </a:r>
            <a:r>
              <a:rPr lang="hu-HU" sz="2300" dirty="0" err="1" smtClean="0"/>
              <a:t>controller</a:t>
            </a:r>
            <a:r>
              <a:rPr lang="hu-HU" sz="2300" dirty="0" smtClean="0"/>
              <a:t> is </a:t>
            </a:r>
            <a:r>
              <a:rPr lang="hu-HU" sz="2300" dirty="0" err="1" smtClean="0"/>
              <a:t>that</a:t>
            </a:r>
            <a:r>
              <a:rPr lang="hu-HU" sz="2300" dirty="0" smtClean="0"/>
              <a:t> God </a:t>
            </a:r>
            <a:r>
              <a:rPr lang="hu-HU" sz="2300" dirty="0" err="1" smtClean="0"/>
              <a:t>does</a:t>
            </a:r>
            <a:r>
              <a:rPr lang="hu-HU" sz="2300" dirty="0" smtClean="0"/>
              <a:t/>
            </a:r>
            <a:br>
              <a:rPr lang="hu-HU" sz="2300" dirty="0" smtClean="0"/>
            </a:br>
            <a:r>
              <a:rPr lang="hu-HU" sz="2300" dirty="0" err="1" smtClean="0"/>
              <a:t>not</a:t>
            </a:r>
            <a:r>
              <a:rPr lang="hu-HU" sz="2300" dirty="0" smtClean="0"/>
              <a:t> </a:t>
            </a:r>
            <a:r>
              <a:rPr lang="hu-HU" sz="2300" dirty="0" err="1" smtClean="0"/>
              <a:t>think</a:t>
            </a:r>
            <a:r>
              <a:rPr lang="hu-HU" sz="2300" dirty="0" smtClean="0"/>
              <a:t> he is an air </a:t>
            </a:r>
            <a:r>
              <a:rPr lang="hu-HU" sz="2300" dirty="0" err="1" smtClean="0"/>
              <a:t>traffic</a:t>
            </a:r>
            <a:r>
              <a:rPr lang="hu-HU" sz="2300" dirty="0" smtClean="0"/>
              <a:t> </a:t>
            </a:r>
            <a:r>
              <a:rPr lang="hu-HU" sz="2300" dirty="0" err="1" smtClean="0"/>
              <a:t>controller</a:t>
            </a:r>
            <a:r>
              <a:rPr lang="hu-HU" sz="2300" dirty="0" smtClean="0"/>
              <a:t>.”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komplex, megterhelő feladat, a képzés során nagy lemorzsolódással</a:t>
            </a:r>
          </a:p>
          <a:p>
            <a:r>
              <a:rPr lang="hu-HU" dirty="0" smtClean="0"/>
              <a:t>polgári és katonai képzés egyaránt létezik</a:t>
            </a:r>
          </a:p>
          <a:p>
            <a:pPr>
              <a:spcAft>
                <a:spcPts val="1200"/>
              </a:spcAft>
            </a:pPr>
            <a:r>
              <a:rPr lang="hu-HU" dirty="0" smtClean="0"/>
              <a:t>repülésirányítás (repülésirányítók) felosztása:</a:t>
            </a:r>
          </a:p>
          <a:p>
            <a:pPr lvl="1"/>
            <a:r>
              <a:rPr lang="hu-HU" dirty="0" smtClean="0"/>
              <a:t>területi irányítás</a:t>
            </a:r>
          </a:p>
          <a:p>
            <a:pPr lvl="1"/>
            <a:r>
              <a:rPr lang="hu-HU" dirty="0" smtClean="0"/>
              <a:t>bevezető irányítás</a:t>
            </a:r>
          </a:p>
          <a:p>
            <a:pPr lvl="1">
              <a:spcAft>
                <a:spcPts val="1200"/>
              </a:spcAft>
            </a:pPr>
            <a:r>
              <a:rPr lang="hu-HU" dirty="0" smtClean="0"/>
              <a:t>repülőtéri irányítás</a:t>
            </a:r>
          </a:p>
          <a:p>
            <a:pPr lvl="1"/>
            <a:r>
              <a:rPr lang="hu-HU" dirty="0" smtClean="0"/>
              <a:t>légvédelmi irányítás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958493"/>
            <a:ext cx="2160240" cy="324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6 mítosz a repülésirányításról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0221" y="1268760"/>
            <a:ext cx="6419056" cy="391703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2200" dirty="0" smtClean="0"/>
              <a:t>„Repülésirányító vagy??? Akkor te vagy az aki a pingpong ütőkkel integetsz a gépeknek a reptéren…!?”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200" dirty="0" smtClean="0"/>
              <a:t>„Sohasem néznek ki a torony ablakain, csak a kijelzőket bámulják…”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200" dirty="0" smtClean="0"/>
              <a:t>„Mindannyian ott vannak fent, a toronyban…”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200" dirty="0" smtClean="0"/>
              <a:t>„</a:t>
            </a:r>
            <a:r>
              <a:rPr lang="hu-HU" sz="2200" dirty="0"/>
              <a:t>F</a:t>
            </a:r>
            <a:r>
              <a:rPr lang="hu-HU" sz="2200" dirty="0" smtClean="0"/>
              <a:t>olyamatos feszültségben élnek és állandóan stresszesek, amikor szolgálatban vannak.”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200" dirty="0" smtClean="0"/>
              <a:t>„Nagyon jónak kell lenned matekból…”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200" dirty="0" smtClean="0"/>
              <a:t>„Ahhoz, hogy beszélni tudj minden pilótával, legalább hat nyelvet kell ismerni…"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16832"/>
            <a:ext cx="1937509" cy="31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KE_prezentacio_Ludovika Szabadegyet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KE">
      <a:majorFont>
        <a:latin typeface="Optima HU Bd"/>
        <a:ea typeface=""/>
        <a:cs typeface=""/>
      </a:majorFont>
      <a:minorFont>
        <a:latin typeface="Optima HU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NKE_prezentacio_Ludovika Szabadegyetem</Template>
  <TotalTime>371</TotalTime>
  <Words>777</Words>
  <Application>Microsoft Office PowerPoint</Application>
  <PresentationFormat>Diavetítés a képernyőre (4:3 oldalarány)</PresentationFormat>
  <Paragraphs>157</Paragraphs>
  <Slides>22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NKE_prezentacio_Ludovika Szabadegyetem</vt:lpstr>
      <vt:lpstr>„Éles riasztást kaptak a magyar Gripenek” – de hogyan?</vt:lpstr>
      <vt:lpstr>Az előadás felépítése</vt:lpstr>
      <vt:lpstr>Megjelenésünk a sajtóban…</vt:lpstr>
      <vt:lpstr>A légtér</vt:lpstr>
      <vt:lpstr>A légtér és a repülések</vt:lpstr>
      <vt:lpstr>A légtér</vt:lpstr>
      <vt:lpstr>Légtérellenőrzés</vt:lpstr>
      <vt:lpstr>A repülésirányításról röviden</vt:lpstr>
      <vt:lpstr>6 mítosz a repülésirányításról</vt:lpstr>
      <vt:lpstr>A légtérrendészet</vt:lpstr>
      <vt:lpstr>A repülőgépről</vt:lpstr>
      <vt:lpstr>Változatok</vt:lpstr>
      <vt:lpstr>Fegyverzet</vt:lpstr>
      <vt:lpstr>Az Észak-atlanti Szerződés Szervezete</vt:lpstr>
      <vt:lpstr>NATO</vt:lpstr>
      <vt:lpstr>NATO vezetés és irányítás</vt:lpstr>
      <vt:lpstr>Magyarországi oldal</vt:lpstr>
      <vt:lpstr>Éles riasztás…</vt:lpstr>
      <vt:lpstr>Példa a riasztási folyamatra</vt:lpstr>
      <vt:lpstr>A feladatok képekben…</vt:lpstr>
      <vt:lpstr>Köszönöm a megtisztelő figyelmet!  „Non muri sed viri sunt praesidum oppidorum!” </vt:lpstr>
      <vt:lpstr>PowerPoint bemutató</vt:lpstr>
    </vt:vector>
  </TitlesOfParts>
  <Company>NKE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egeresiz</dc:creator>
  <cp:lastModifiedBy>szabozs</cp:lastModifiedBy>
  <cp:revision>34</cp:revision>
  <dcterms:created xsi:type="dcterms:W3CDTF">2017-01-26T13:34:56Z</dcterms:created>
  <dcterms:modified xsi:type="dcterms:W3CDTF">2017-11-06T08:47:51Z</dcterms:modified>
</cp:coreProperties>
</file>